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gif" ContentType="image/gif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7" r:id="rId1"/>
  </p:sldMasterIdLst>
  <p:notesMasterIdLst>
    <p:notesMasterId r:id="rId29"/>
  </p:notesMasterIdLst>
  <p:sldIdLst>
    <p:sldId id="520" r:id="rId2"/>
    <p:sldId id="521" r:id="rId3"/>
    <p:sldId id="533" r:id="rId4"/>
    <p:sldId id="582" r:id="rId5"/>
    <p:sldId id="588" r:id="rId6"/>
    <p:sldId id="589" r:id="rId7"/>
    <p:sldId id="583" r:id="rId8"/>
    <p:sldId id="584" r:id="rId9"/>
    <p:sldId id="592" r:id="rId10"/>
    <p:sldId id="585" r:id="rId11"/>
    <p:sldId id="581" r:id="rId12"/>
    <p:sldId id="594" r:id="rId13"/>
    <p:sldId id="596" r:id="rId14"/>
    <p:sldId id="597" r:id="rId15"/>
    <p:sldId id="606" r:id="rId16"/>
    <p:sldId id="598" r:id="rId17"/>
    <p:sldId id="599" r:id="rId18"/>
    <p:sldId id="600" r:id="rId19"/>
    <p:sldId id="578" r:id="rId20"/>
    <p:sldId id="604" r:id="rId21"/>
    <p:sldId id="601" r:id="rId22"/>
    <p:sldId id="603" r:id="rId23"/>
    <p:sldId id="593" r:id="rId24"/>
    <p:sldId id="609" r:id="rId25"/>
    <p:sldId id="612" r:id="rId26"/>
    <p:sldId id="611" r:id="rId27"/>
    <p:sldId id="566" r:id="rId2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D205D"/>
    <a:srgbClr val="1F2263"/>
    <a:srgbClr val="22266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692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9.jpeg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5.jpeg"/></Relationships>
</file>

<file path=ppt/diagrams/_rels/data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7.jpeg"/></Relationships>
</file>

<file path=ppt/diagrams/_rels/data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8.jpeg"/></Relationships>
</file>

<file path=ppt/diagrams/_rels/data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9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jpe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4.gif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DD3AAE-B8FD-4FD8-8882-5985221C9190}" type="doc">
      <dgm:prSet loTypeId="urn:microsoft.com/office/officeart/2005/8/layout/vList4#1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7633155-D7D7-4329-9DE4-43994BFBDA8D}">
      <dgm:prSet custT="1"/>
      <dgm:spPr/>
      <dgm:t>
        <a:bodyPr/>
        <a:lstStyle/>
        <a:p>
          <a:pPr algn="ctr" rtl="1"/>
          <a:r>
            <a:rPr lang="fa-IR" sz="3200" dirty="0" smtClean="0">
              <a:cs typeface="B Titr" pitchFamily="2" charset="-78"/>
            </a:rPr>
            <a:t>مدل میانگین- واریانس </a:t>
          </a:r>
          <a:r>
            <a:rPr lang="fa-IR" sz="2400" dirty="0" smtClean="0">
              <a:cs typeface="B Titr" pitchFamily="2" charset="-78"/>
            </a:rPr>
            <a:t>(1952)</a:t>
          </a:r>
          <a:endParaRPr lang="en-US" sz="2400" dirty="0">
            <a:cs typeface="B Titr" pitchFamily="2" charset="-78"/>
          </a:endParaRPr>
        </a:p>
      </dgm:t>
    </dgm:pt>
    <dgm:pt modelId="{94ABA3B4-F880-41E4-A82D-6C15571A36CC}" type="parTrans" cxnId="{DA499E02-D8B8-4B01-9801-8CFD211946D9}">
      <dgm:prSet/>
      <dgm:spPr/>
      <dgm:t>
        <a:bodyPr/>
        <a:lstStyle/>
        <a:p>
          <a:endParaRPr lang="en-US" sz="4400">
            <a:cs typeface="B Zar" pitchFamily="2" charset="-78"/>
          </a:endParaRPr>
        </a:p>
      </dgm:t>
    </dgm:pt>
    <dgm:pt modelId="{05B43FAC-5128-43B1-8323-9F1D4508562F}" type="sibTrans" cxnId="{DA499E02-D8B8-4B01-9801-8CFD211946D9}">
      <dgm:prSet/>
      <dgm:spPr/>
      <dgm:t>
        <a:bodyPr/>
        <a:lstStyle/>
        <a:p>
          <a:endParaRPr lang="en-US" sz="4400">
            <a:cs typeface="B Zar" pitchFamily="2" charset="-78"/>
          </a:endParaRPr>
        </a:p>
      </dgm:t>
    </dgm:pt>
    <dgm:pt modelId="{E9096257-702E-411D-8673-F4874ED5AEB7}">
      <dgm:prSet custT="1"/>
      <dgm:spPr/>
      <dgm:t>
        <a:bodyPr/>
        <a:lstStyle/>
        <a:p>
          <a:pPr algn="r" rtl="1"/>
          <a:endParaRPr lang="fa-IR" sz="4400" dirty="0">
            <a:cs typeface="B Zar" pitchFamily="2" charset="-78"/>
          </a:endParaRPr>
        </a:p>
      </dgm:t>
    </dgm:pt>
    <dgm:pt modelId="{6552814B-0A3E-475C-B6C6-D5B839BBBDAC}" type="parTrans" cxnId="{551F9636-CF36-4FCE-A6AF-A43079F4E118}">
      <dgm:prSet/>
      <dgm:spPr/>
      <dgm:t>
        <a:bodyPr/>
        <a:lstStyle/>
        <a:p>
          <a:endParaRPr lang="en-US" sz="4400">
            <a:cs typeface="B Zar" pitchFamily="2" charset="-78"/>
          </a:endParaRPr>
        </a:p>
      </dgm:t>
    </dgm:pt>
    <dgm:pt modelId="{A92E327D-4706-45FB-9888-B5BF8CFB0E43}" type="sibTrans" cxnId="{551F9636-CF36-4FCE-A6AF-A43079F4E118}">
      <dgm:prSet/>
      <dgm:spPr/>
      <dgm:t>
        <a:bodyPr/>
        <a:lstStyle/>
        <a:p>
          <a:endParaRPr lang="en-US" sz="4400">
            <a:cs typeface="B Zar" pitchFamily="2" charset="-78"/>
          </a:endParaRPr>
        </a:p>
      </dgm:t>
    </dgm:pt>
    <dgm:pt modelId="{747B4595-554F-40D4-B69B-FA720BA5217E}" type="pres">
      <dgm:prSet presAssocID="{1BDD3AAE-B8FD-4FD8-8882-5985221C919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1C4F53-146E-49CD-AD32-5562946412E7}" type="pres">
      <dgm:prSet presAssocID="{F7633155-D7D7-4329-9DE4-43994BFBDA8D}" presName="comp" presStyleCnt="0"/>
      <dgm:spPr/>
    </dgm:pt>
    <dgm:pt modelId="{653CB23E-247F-4703-B6D3-DA3ACB3EBE58}" type="pres">
      <dgm:prSet presAssocID="{F7633155-D7D7-4329-9DE4-43994BFBDA8D}" presName="box" presStyleLbl="node1" presStyleIdx="0" presStyleCnt="1"/>
      <dgm:spPr>
        <a:prstGeom prst="wedgeRectCallout">
          <a:avLst/>
        </a:prstGeom>
      </dgm:spPr>
      <dgm:t>
        <a:bodyPr/>
        <a:lstStyle/>
        <a:p>
          <a:endParaRPr lang="en-US"/>
        </a:p>
      </dgm:t>
    </dgm:pt>
    <dgm:pt modelId="{A9892A77-7E9C-4BD2-92D2-4D5335213C4E}" type="pres">
      <dgm:prSet presAssocID="{F7633155-D7D7-4329-9DE4-43994BFBDA8D}" presName="img" presStyleLbl="fgImgPlace1" presStyleIdx="0" presStyleCnt="1" custScaleX="13664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EFECADB-75CB-419C-A083-2C195108FC13}" type="pres">
      <dgm:prSet presAssocID="{F7633155-D7D7-4329-9DE4-43994BFBDA8D}" presName="text" presStyleLbl="node1" presStyleIdx="0" presStyleCnt="1">
        <dgm:presLayoutVars>
          <dgm:bulletEnabled val="1"/>
        </dgm:presLayoutVars>
      </dgm:prSet>
      <dgm:spPr>
        <a:prstGeom prst="wedgeRectCallout">
          <a:avLst/>
        </a:prstGeom>
      </dgm:spPr>
      <dgm:t>
        <a:bodyPr/>
        <a:lstStyle/>
        <a:p>
          <a:endParaRPr lang="en-US"/>
        </a:p>
      </dgm:t>
    </dgm:pt>
  </dgm:ptLst>
  <dgm:cxnLst>
    <dgm:cxn modelId="{E7398E02-8AF1-4A8B-99C7-E6780ED3844A}" type="presOf" srcId="{F7633155-D7D7-4329-9DE4-43994BFBDA8D}" destId="{DEFECADB-75CB-419C-A083-2C195108FC13}" srcOrd="1" destOrd="0" presId="urn:microsoft.com/office/officeart/2005/8/layout/vList4#1"/>
    <dgm:cxn modelId="{DA499E02-D8B8-4B01-9801-8CFD211946D9}" srcId="{1BDD3AAE-B8FD-4FD8-8882-5985221C9190}" destId="{F7633155-D7D7-4329-9DE4-43994BFBDA8D}" srcOrd="0" destOrd="0" parTransId="{94ABA3B4-F880-41E4-A82D-6C15571A36CC}" sibTransId="{05B43FAC-5128-43B1-8323-9F1D4508562F}"/>
    <dgm:cxn modelId="{22BBD454-6260-45B9-8EBC-56F8EA1167FA}" type="presOf" srcId="{E9096257-702E-411D-8673-F4874ED5AEB7}" destId="{DEFECADB-75CB-419C-A083-2C195108FC13}" srcOrd="1" destOrd="1" presId="urn:microsoft.com/office/officeart/2005/8/layout/vList4#1"/>
    <dgm:cxn modelId="{886DE2FC-16B0-4AF1-B9D0-6F1A5A6420AF}" type="presOf" srcId="{1BDD3AAE-B8FD-4FD8-8882-5985221C9190}" destId="{747B4595-554F-40D4-B69B-FA720BA5217E}" srcOrd="0" destOrd="0" presId="urn:microsoft.com/office/officeart/2005/8/layout/vList4#1"/>
    <dgm:cxn modelId="{7ED960DA-3A12-4F38-B11D-E3F7BA19FDFD}" type="presOf" srcId="{E9096257-702E-411D-8673-F4874ED5AEB7}" destId="{653CB23E-247F-4703-B6D3-DA3ACB3EBE58}" srcOrd="0" destOrd="1" presId="urn:microsoft.com/office/officeart/2005/8/layout/vList4#1"/>
    <dgm:cxn modelId="{551F9636-CF36-4FCE-A6AF-A43079F4E118}" srcId="{F7633155-D7D7-4329-9DE4-43994BFBDA8D}" destId="{E9096257-702E-411D-8673-F4874ED5AEB7}" srcOrd="0" destOrd="0" parTransId="{6552814B-0A3E-475C-B6C6-D5B839BBBDAC}" sibTransId="{A92E327D-4706-45FB-9888-B5BF8CFB0E43}"/>
    <dgm:cxn modelId="{F5AD4B13-BFFA-42BD-99B7-128BC2B17F55}" type="presOf" srcId="{F7633155-D7D7-4329-9DE4-43994BFBDA8D}" destId="{653CB23E-247F-4703-B6D3-DA3ACB3EBE58}" srcOrd="0" destOrd="0" presId="urn:microsoft.com/office/officeart/2005/8/layout/vList4#1"/>
    <dgm:cxn modelId="{EEECE679-9960-418A-9F70-FAED66FA447F}" type="presParOf" srcId="{747B4595-554F-40D4-B69B-FA720BA5217E}" destId="{3C1C4F53-146E-49CD-AD32-5562946412E7}" srcOrd="0" destOrd="0" presId="urn:microsoft.com/office/officeart/2005/8/layout/vList4#1"/>
    <dgm:cxn modelId="{5217E0D2-80B9-4500-99CF-4AC2630E7103}" type="presParOf" srcId="{3C1C4F53-146E-49CD-AD32-5562946412E7}" destId="{653CB23E-247F-4703-B6D3-DA3ACB3EBE58}" srcOrd="0" destOrd="0" presId="urn:microsoft.com/office/officeart/2005/8/layout/vList4#1"/>
    <dgm:cxn modelId="{1E938FEE-6046-42CA-AB0E-C2DB3B8352DC}" type="presParOf" srcId="{3C1C4F53-146E-49CD-AD32-5562946412E7}" destId="{A9892A77-7E9C-4BD2-92D2-4D5335213C4E}" srcOrd="1" destOrd="0" presId="urn:microsoft.com/office/officeart/2005/8/layout/vList4#1"/>
    <dgm:cxn modelId="{180C188D-11A0-4AFD-A8E0-10B66E0CA6A3}" type="presParOf" srcId="{3C1C4F53-146E-49CD-AD32-5562946412E7}" destId="{DEFECADB-75CB-419C-A083-2C195108FC13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C126FEE-4EED-4BEB-A787-8B86B48AB402}" type="doc">
      <dgm:prSet loTypeId="urn:microsoft.com/office/officeart/2005/8/layout/hierarchy3" loCatId="list" qsTypeId="urn:microsoft.com/office/officeart/2005/8/quickstyle/3d6" qsCatId="3D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E3316C50-0039-4590-8654-C6C2B8D6CDCA}">
      <dgm:prSet custT="1"/>
      <dgm:spPr/>
      <dgm:t>
        <a:bodyPr/>
        <a:lstStyle/>
        <a:p>
          <a:pPr algn="ctr" rtl="1"/>
          <a:r>
            <a:rPr lang="fa-IR" sz="3000" dirty="0" smtClean="0">
              <a:cs typeface="B Titr" pitchFamily="2" charset="-78"/>
            </a:rPr>
            <a:t>سنجۀ ریسک</a:t>
          </a:r>
          <a:endParaRPr lang="en-US" sz="3000" dirty="0">
            <a:cs typeface="B Titr" pitchFamily="2" charset="-78"/>
          </a:endParaRPr>
        </a:p>
      </dgm:t>
    </dgm:pt>
    <dgm:pt modelId="{AE9A193A-6E5A-466C-9531-F51CA95FCE6F}" type="parTrans" cxnId="{45C61251-BA8A-455A-8C78-2B29A5B8DD16}">
      <dgm:prSet/>
      <dgm:spPr/>
      <dgm:t>
        <a:bodyPr/>
        <a:lstStyle/>
        <a:p>
          <a:endParaRPr lang="en-US"/>
        </a:p>
      </dgm:t>
    </dgm:pt>
    <dgm:pt modelId="{D19A0975-A267-424C-B8C1-7D3852875BDC}" type="sibTrans" cxnId="{45C61251-BA8A-455A-8C78-2B29A5B8DD16}">
      <dgm:prSet/>
      <dgm:spPr/>
      <dgm:t>
        <a:bodyPr/>
        <a:lstStyle/>
        <a:p>
          <a:endParaRPr lang="en-US"/>
        </a:p>
      </dgm:t>
    </dgm:pt>
    <dgm:pt modelId="{99CA3B3E-C717-452A-B147-FAC2DF9FC8F9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F15B2990-C88B-4C3B-A49B-FE4BA22133D2}" type="parTrans" cxnId="{6AB9114D-64EB-4423-9068-9F2009B8A2B7}">
      <dgm:prSet/>
      <dgm:spPr/>
      <dgm:t>
        <a:bodyPr/>
        <a:lstStyle/>
        <a:p>
          <a:endParaRPr lang="en-US"/>
        </a:p>
      </dgm:t>
    </dgm:pt>
    <dgm:pt modelId="{6489F1A4-C7A5-45F8-B90B-DF451F83A42C}" type="sibTrans" cxnId="{6AB9114D-64EB-4423-9068-9F2009B8A2B7}">
      <dgm:prSet/>
      <dgm:spPr/>
      <dgm:t>
        <a:bodyPr/>
        <a:lstStyle/>
        <a:p>
          <a:endParaRPr lang="en-US"/>
        </a:p>
      </dgm:t>
    </dgm:pt>
    <dgm:pt modelId="{BBD71D64-5083-4F4A-B63F-AE78A1A18880}">
      <dgm:prSet custT="1"/>
      <dgm:spPr/>
      <dgm:t>
        <a:bodyPr/>
        <a:lstStyle/>
        <a:p>
          <a:pPr algn="ctr" rtl="1"/>
          <a:r>
            <a:rPr lang="fa-IR" sz="2800" dirty="0" smtClean="0">
              <a:latin typeface="ذ فهفق"/>
              <a:cs typeface="B Titr" pitchFamily="2" charset="-78"/>
            </a:rPr>
            <a:t>صرف ریسک مالی</a:t>
          </a:r>
          <a:endParaRPr lang="en-US" sz="2800" dirty="0">
            <a:latin typeface="ذ فهفق"/>
            <a:cs typeface="B Titr" pitchFamily="2" charset="-78"/>
          </a:endParaRPr>
        </a:p>
      </dgm:t>
    </dgm:pt>
    <dgm:pt modelId="{DDE4B4B7-BE02-467F-B07B-F99B23FB41CC}" type="parTrans" cxnId="{5A442CCC-2983-4E92-9815-C7AD1F4F02EC}">
      <dgm:prSet/>
      <dgm:spPr/>
      <dgm:t>
        <a:bodyPr/>
        <a:lstStyle/>
        <a:p>
          <a:endParaRPr lang="en-US"/>
        </a:p>
      </dgm:t>
    </dgm:pt>
    <dgm:pt modelId="{6A7A449F-7B6A-4D2E-9E7D-D3EBABB29A88}" type="sibTrans" cxnId="{5A442CCC-2983-4E92-9815-C7AD1F4F02EC}">
      <dgm:prSet/>
      <dgm:spPr/>
      <dgm:t>
        <a:bodyPr/>
        <a:lstStyle/>
        <a:p>
          <a:endParaRPr lang="en-US"/>
        </a:p>
      </dgm:t>
    </dgm:pt>
    <dgm:pt modelId="{B5EAD478-90A1-456E-8B64-16A468AAE6DA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E93A10D4-2A14-4B72-A34B-4747296FB9AD}" type="parTrans" cxnId="{F952D52E-6280-476C-849A-BAA486E8C6EB}">
      <dgm:prSet/>
      <dgm:spPr/>
      <dgm:t>
        <a:bodyPr/>
        <a:lstStyle/>
        <a:p>
          <a:endParaRPr lang="en-US"/>
        </a:p>
      </dgm:t>
    </dgm:pt>
    <dgm:pt modelId="{E762C005-A670-45F5-8CCB-7E901AD884AE}" type="sibTrans" cxnId="{F952D52E-6280-476C-849A-BAA486E8C6EB}">
      <dgm:prSet/>
      <dgm:spPr/>
      <dgm:t>
        <a:bodyPr/>
        <a:lstStyle/>
        <a:p>
          <a:endParaRPr lang="en-US"/>
        </a:p>
      </dgm:t>
    </dgm:pt>
    <dgm:pt modelId="{71B0BBB9-385D-4A70-AFA3-C908FDC1C535}" type="pres">
      <dgm:prSet presAssocID="{0C126FEE-4EED-4BEB-A787-8B86B48AB4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F6B185-004F-485F-A47A-850E201D8357}" type="pres">
      <dgm:prSet presAssocID="{E3316C50-0039-4590-8654-C6C2B8D6CDCA}" presName="root" presStyleCnt="0"/>
      <dgm:spPr/>
      <dgm:t>
        <a:bodyPr/>
        <a:lstStyle/>
        <a:p>
          <a:endParaRPr lang="en-US"/>
        </a:p>
      </dgm:t>
    </dgm:pt>
    <dgm:pt modelId="{163C7D3E-07B6-4243-9E11-7D848F6284B9}" type="pres">
      <dgm:prSet presAssocID="{E3316C50-0039-4590-8654-C6C2B8D6CDCA}" presName="rootComposite" presStyleCnt="0"/>
      <dgm:spPr/>
      <dgm:t>
        <a:bodyPr/>
        <a:lstStyle/>
        <a:p>
          <a:endParaRPr lang="en-US"/>
        </a:p>
      </dgm:t>
    </dgm:pt>
    <dgm:pt modelId="{4E6D2806-E9C0-4F18-8042-D85D5728F21C}" type="pres">
      <dgm:prSet presAssocID="{E3316C50-0039-4590-8654-C6C2B8D6CDCA}" presName="rootText" presStyleLbl="node1" presStyleIdx="0" presStyleCnt="2"/>
      <dgm:spPr/>
      <dgm:t>
        <a:bodyPr/>
        <a:lstStyle/>
        <a:p>
          <a:endParaRPr lang="en-US"/>
        </a:p>
      </dgm:t>
    </dgm:pt>
    <dgm:pt modelId="{BD43828E-487E-4F6C-941C-2351F32B5A2D}" type="pres">
      <dgm:prSet presAssocID="{E3316C50-0039-4590-8654-C6C2B8D6CDCA}" presName="rootConnector" presStyleLbl="node1" presStyleIdx="0" presStyleCnt="2"/>
      <dgm:spPr/>
      <dgm:t>
        <a:bodyPr/>
        <a:lstStyle/>
        <a:p>
          <a:endParaRPr lang="en-US"/>
        </a:p>
      </dgm:t>
    </dgm:pt>
    <dgm:pt modelId="{B5C5AA9E-8450-4B4B-BEE3-D911835228D0}" type="pres">
      <dgm:prSet presAssocID="{E3316C50-0039-4590-8654-C6C2B8D6CDCA}" presName="childShape" presStyleCnt="0"/>
      <dgm:spPr/>
      <dgm:t>
        <a:bodyPr/>
        <a:lstStyle/>
        <a:p>
          <a:endParaRPr lang="en-US"/>
        </a:p>
      </dgm:t>
    </dgm:pt>
    <dgm:pt modelId="{2C452EDB-5F75-4FF7-8E29-26DBED8FC5EB}" type="pres">
      <dgm:prSet presAssocID="{F15B2990-C88B-4C3B-A49B-FE4BA22133D2}" presName="Name13" presStyleLbl="parChTrans1D2" presStyleIdx="0" presStyleCnt="2"/>
      <dgm:spPr/>
      <dgm:t>
        <a:bodyPr/>
        <a:lstStyle/>
        <a:p>
          <a:endParaRPr lang="en-US"/>
        </a:p>
      </dgm:t>
    </dgm:pt>
    <dgm:pt modelId="{8A4350C8-B2E1-4599-B18C-28D5582AC1AC}" type="pres">
      <dgm:prSet presAssocID="{99CA3B3E-C717-452A-B147-FAC2DF9FC8F9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C0892-60F2-40E1-8FED-F4DB8E1EB8F2}" type="pres">
      <dgm:prSet presAssocID="{BBD71D64-5083-4F4A-B63F-AE78A1A18880}" presName="root" presStyleCnt="0"/>
      <dgm:spPr/>
      <dgm:t>
        <a:bodyPr/>
        <a:lstStyle/>
        <a:p>
          <a:endParaRPr lang="en-US"/>
        </a:p>
      </dgm:t>
    </dgm:pt>
    <dgm:pt modelId="{D766B419-AE79-4D05-A9CA-055AC30BF915}" type="pres">
      <dgm:prSet presAssocID="{BBD71D64-5083-4F4A-B63F-AE78A1A18880}" presName="rootComposite" presStyleCnt="0"/>
      <dgm:spPr/>
      <dgm:t>
        <a:bodyPr/>
        <a:lstStyle/>
        <a:p>
          <a:endParaRPr lang="en-US"/>
        </a:p>
      </dgm:t>
    </dgm:pt>
    <dgm:pt modelId="{DEAB1E19-40F2-4724-B319-BABFB1DDB74E}" type="pres">
      <dgm:prSet presAssocID="{BBD71D64-5083-4F4A-B63F-AE78A1A18880}" presName="rootText" presStyleLbl="node1" presStyleIdx="1" presStyleCnt="2"/>
      <dgm:spPr/>
      <dgm:t>
        <a:bodyPr/>
        <a:lstStyle/>
        <a:p>
          <a:endParaRPr lang="en-US"/>
        </a:p>
      </dgm:t>
    </dgm:pt>
    <dgm:pt modelId="{65192C5C-DFA9-414A-BEE6-00468F29D10D}" type="pres">
      <dgm:prSet presAssocID="{BBD71D64-5083-4F4A-B63F-AE78A1A18880}" presName="rootConnector" presStyleLbl="node1" presStyleIdx="1" presStyleCnt="2"/>
      <dgm:spPr/>
      <dgm:t>
        <a:bodyPr/>
        <a:lstStyle/>
        <a:p>
          <a:endParaRPr lang="en-US"/>
        </a:p>
      </dgm:t>
    </dgm:pt>
    <dgm:pt modelId="{61A77CCC-08AD-48BC-8E72-87C4DDCCD2EC}" type="pres">
      <dgm:prSet presAssocID="{BBD71D64-5083-4F4A-B63F-AE78A1A18880}" presName="childShape" presStyleCnt="0"/>
      <dgm:spPr/>
      <dgm:t>
        <a:bodyPr/>
        <a:lstStyle/>
        <a:p>
          <a:endParaRPr lang="en-US"/>
        </a:p>
      </dgm:t>
    </dgm:pt>
    <dgm:pt modelId="{1632EE0A-6A6F-4A29-BBD2-53B13A8F525C}" type="pres">
      <dgm:prSet presAssocID="{E93A10D4-2A14-4B72-A34B-4747296FB9AD}" presName="Name13" presStyleLbl="parChTrans1D2" presStyleIdx="1" presStyleCnt="2"/>
      <dgm:spPr/>
      <dgm:t>
        <a:bodyPr/>
        <a:lstStyle/>
        <a:p>
          <a:endParaRPr lang="en-US"/>
        </a:p>
      </dgm:t>
    </dgm:pt>
    <dgm:pt modelId="{19178455-EAF0-43B8-B2E5-25C7681A0330}" type="pres">
      <dgm:prSet presAssocID="{B5EAD478-90A1-456E-8B64-16A468AAE6D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A89419-8DB8-446F-8194-5C1C68CE16D6}" type="presOf" srcId="{BBD71D64-5083-4F4A-B63F-AE78A1A18880}" destId="{65192C5C-DFA9-414A-BEE6-00468F29D10D}" srcOrd="1" destOrd="0" presId="urn:microsoft.com/office/officeart/2005/8/layout/hierarchy3"/>
    <dgm:cxn modelId="{F952D52E-6280-476C-849A-BAA486E8C6EB}" srcId="{BBD71D64-5083-4F4A-B63F-AE78A1A18880}" destId="{B5EAD478-90A1-456E-8B64-16A468AAE6DA}" srcOrd="0" destOrd="0" parTransId="{E93A10D4-2A14-4B72-A34B-4747296FB9AD}" sibTransId="{E762C005-A670-45F5-8CCB-7E901AD884AE}"/>
    <dgm:cxn modelId="{657E1BE1-9E35-4201-89A9-67BF730B8203}" type="presOf" srcId="{E93A10D4-2A14-4B72-A34B-4747296FB9AD}" destId="{1632EE0A-6A6F-4A29-BBD2-53B13A8F525C}" srcOrd="0" destOrd="0" presId="urn:microsoft.com/office/officeart/2005/8/layout/hierarchy3"/>
    <dgm:cxn modelId="{45C61251-BA8A-455A-8C78-2B29A5B8DD16}" srcId="{0C126FEE-4EED-4BEB-A787-8B86B48AB402}" destId="{E3316C50-0039-4590-8654-C6C2B8D6CDCA}" srcOrd="0" destOrd="0" parTransId="{AE9A193A-6E5A-466C-9531-F51CA95FCE6F}" sibTransId="{D19A0975-A267-424C-B8C1-7D3852875BDC}"/>
    <dgm:cxn modelId="{6AB9114D-64EB-4423-9068-9F2009B8A2B7}" srcId="{E3316C50-0039-4590-8654-C6C2B8D6CDCA}" destId="{99CA3B3E-C717-452A-B147-FAC2DF9FC8F9}" srcOrd="0" destOrd="0" parTransId="{F15B2990-C88B-4C3B-A49B-FE4BA22133D2}" sibTransId="{6489F1A4-C7A5-45F8-B90B-DF451F83A42C}"/>
    <dgm:cxn modelId="{F277DD8A-CB8E-4632-A8B7-FC394B52E4EF}" type="presOf" srcId="{F15B2990-C88B-4C3B-A49B-FE4BA22133D2}" destId="{2C452EDB-5F75-4FF7-8E29-26DBED8FC5EB}" srcOrd="0" destOrd="0" presId="urn:microsoft.com/office/officeart/2005/8/layout/hierarchy3"/>
    <dgm:cxn modelId="{B00C58E0-56B9-489B-9D4E-06BE14B7720F}" type="presOf" srcId="{E3316C50-0039-4590-8654-C6C2B8D6CDCA}" destId="{BD43828E-487E-4F6C-941C-2351F32B5A2D}" srcOrd="1" destOrd="0" presId="urn:microsoft.com/office/officeart/2005/8/layout/hierarchy3"/>
    <dgm:cxn modelId="{481A120C-AFE7-4D33-A6D7-6DC3AB49AAE3}" type="presOf" srcId="{99CA3B3E-C717-452A-B147-FAC2DF9FC8F9}" destId="{8A4350C8-B2E1-4599-B18C-28D5582AC1AC}" srcOrd="0" destOrd="0" presId="urn:microsoft.com/office/officeart/2005/8/layout/hierarchy3"/>
    <dgm:cxn modelId="{2D4D5766-5715-422B-9F5B-7751CF1BB9C5}" type="presOf" srcId="{0C126FEE-4EED-4BEB-A787-8B86B48AB402}" destId="{71B0BBB9-385D-4A70-AFA3-C908FDC1C535}" srcOrd="0" destOrd="0" presId="urn:microsoft.com/office/officeart/2005/8/layout/hierarchy3"/>
    <dgm:cxn modelId="{3FD3F678-56B2-495F-B7B7-787E23AEF78F}" type="presOf" srcId="{E3316C50-0039-4590-8654-C6C2B8D6CDCA}" destId="{4E6D2806-E9C0-4F18-8042-D85D5728F21C}" srcOrd="0" destOrd="0" presId="urn:microsoft.com/office/officeart/2005/8/layout/hierarchy3"/>
    <dgm:cxn modelId="{5A442CCC-2983-4E92-9815-C7AD1F4F02EC}" srcId="{0C126FEE-4EED-4BEB-A787-8B86B48AB402}" destId="{BBD71D64-5083-4F4A-B63F-AE78A1A18880}" srcOrd="1" destOrd="0" parTransId="{DDE4B4B7-BE02-467F-B07B-F99B23FB41CC}" sibTransId="{6A7A449F-7B6A-4D2E-9E7D-D3EBABB29A88}"/>
    <dgm:cxn modelId="{F9E2F0B5-D5F3-4281-B2BA-F424989188B8}" type="presOf" srcId="{BBD71D64-5083-4F4A-B63F-AE78A1A18880}" destId="{DEAB1E19-40F2-4724-B319-BABFB1DDB74E}" srcOrd="0" destOrd="0" presId="urn:microsoft.com/office/officeart/2005/8/layout/hierarchy3"/>
    <dgm:cxn modelId="{1EED7D3E-00BA-4A75-AF46-8C18C7132D70}" type="presOf" srcId="{B5EAD478-90A1-456E-8B64-16A468AAE6DA}" destId="{19178455-EAF0-43B8-B2E5-25C7681A0330}" srcOrd="0" destOrd="0" presId="urn:microsoft.com/office/officeart/2005/8/layout/hierarchy3"/>
    <dgm:cxn modelId="{CB299624-C559-4C21-B5A4-CF409B86901D}" type="presParOf" srcId="{71B0BBB9-385D-4A70-AFA3-C908FDC1C535}" destId="{B0F6B185-004F-485F-A47A-850E201D8357}" srcOrd="0" destOrd="0" presId="urn:microsoft.com/office/officeart/2005/8/layout/hierarchy3"/>
    <dgm:cxn modelId="{7ED7B6B6-484A-42A7-840F-3C5B21A2F595}" type="presParOf" srcId="{B0F6B185-004F-485F-A47A-850E201D8357}" destId="{163C7D3E-07B6-4243-9E11-7D848F6284B9}" srcOrd="0" destOrd="0" presId="urn:microsoft.com/office/officeart/2005/8/layout/hierarchy3"/>
    <dgm:cxn modelId="{AF8442E5-E1AB-4ABF-BAEC-CC247880EA35}" type="presParOf" srcId="{163C7D3E-07B6-4243-9E11-7D848F6284B9}" destId="{4E6D2806-E9C0-4F18-8042-D85D5728F21C}" srcOrd="0" destOrd="0" presId="urn:microsoft.com/office/officeart/2005/8/layout/hierarchy3"/>
    <dgm:cxn modelId="{5CAF188C-B6A7-4EA4-9E2D-FED15CD5B2D6}" type="presParOf" srcId="{163C7D3E-07B6-4243-9E11-7D848F6284B9}" destId="{BD43828E-487E-4F6C-941C-2351F32B5A2D}" srcOrd="1" destOrd="0" presId="urn:microsoft.com/office/officeart/2005/8/layout/hierarchy3"/>
    <dgm:cxn modelId="{9370112C-72C4-461B-8E3A-9FD2572A0C76}" type="presParOf" srcId="{B0F6B185-004F-485F-A47A-850E201D8357}" destId="{B5C5AA9E-8450-4B4B-BEE3-D911835228D0}" srcOrd="1" destOrd="0" presId="urn:microsoft.com/office/officeart/2005/8/layout/hierarchy3"/>
    <dgm:cxn modelId="{1348D6D2-963B-4BFB-9E5D-90A0F71B040B}" type="presParOf" srcId="{B5C5AA9E-8450-4B4B-BEE3-D911835228D0}" destId="{2C452EDB-5F75-4FF7-8E29-26DBED8FC5EB}" srcOrd="0" destOrd="0" presId="urn:microsoft.com/office/officeart/2005/8/layout/hierarchy3"/>
    <dgm:cxn modelId="{0A1985D2-3A3E-4D72-833D-A7D187EE961D}" type="presParOf" srcId="{B5C5AA9E-8450-4B4B-BEE3-D911835228D0}" destId="{8A4350C8-B2E1-4599-B18C-28D5582AC1AC}" srcOrd="1" destOrd="0" presId="urn:microsoft.com/office/officeart/2005/8/layout/hierarchy3"/>
    <dgm:cxn modelId="{282EA65C-3938-4969-A9E8-17C13D4A007D}" type="presParOf" srcId="{71B0BBB9-385D-4A70-AFA3-C908FDC1C535}" destId="{7BFC0892-60F2-40E1-8FED-F4DB8E1EB8F2}" srcOrd="1" destOrd="0" presId="urn:microsoft.com/office/officeart/2005/8/layout/hierarchy3"/>
    <dgm:cxn modelId="{A9AAB54D-1557-4239-90A9-33B20D480665}" type="presParOf" srcId="{7BFC0892-60F2-40E1-8FED-F4DB8E1EB8F2}" destId="{D766B419-AE79-4D05-A9CA-055AC30BF915}" srcOrd="0" destOrd="0" presId="urn:microsoft.com/office/officeart/2005/8/layout/hierarchy3"/>
    <dgm:cxn modelId="{BA310A77-1A8B-4CD0-A16A-774C52528B2C}" type="presParOf" srcId="{D766B419-AE79-4D05-A9CA-055AC30BF915}" destId="{DEAB1E19-40F2-4724-B319-BABFB1DDB74E}" srcOrd="0" destOrd="0" presId="urn:microsoft.com/office/officeart/2005/8/layout/hierarchy3"/>
    <dgm:cxn modelId="{F80369B9-2038-432B-AF68-9971AD2745AE}" type="presParOf" srcId="{D766B419-AE79-4D05-A9CA-055AC30BF915}" destId="{65192C5C-DFA9-414A-BEE6-00468F29D10D}" srcOrd="1" destOrd="0" presId="urn:microsoft.com/office/officeart/2005/8/layout/hierarchy3"/>
    <dgm:cxn modelId="{3799506B-E25C-4E6A-A878-B8E019B455FA}" type="presParOf" srcId="{7BFC0892-60F2-40E1-8FED-F4DB8E1EB8F2}" destId="{61A77CCC-08AD-48BC-8E72-87C4DDCCD2EC}" srcOrd="1" destOrd="0" presId="urn:microsoft.com/office/officeart/2005/8/layout/hierarchy3"/>
    <dgm:cxn modelId="{93183817-0A34-498F-ABF3-2F2CA7080D6A}" type="presParOf" srcId="{61A77CCC-08AD-48BC-8E72-87C4DDCCD2EC}" destId="{1632EE0A-6A6F-4A29-BBD2-53B13A8F525C}" srcOrd="0" destOrd="0" presId="urn:microsoft.com/office/officeart/2005/8/layout/hierarchy3"/>
    <dgm:cxn modelId="{07180BD7-58F4-43F6-BA1D-50090BB1FF0E}" type="presParOf" srcId="{61A77CCC-08AD-48BC-8E72-87C4DDCCD2EC}" destId="{19178455-EAF0-43B8-B2E5-25C7681A033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8EAB4FF-4979-4329-98B7-7EBF69CC69E1}" type="doc">
      <dgm:prSet loTypeId="urn:microsoft.com/office/officeart/2005/8/layout/chevron2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4DFE1C7-5FA8-48CC-8596-CB5B5D1233DB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قضیۀ 1</a:t>
          </a:r>
          <a:endParaRPr lang="fa-IR" dirty="0">
            <a:cs typeface="B Titr" pitchFamily="2" charset="-78"/>
          </a:endParaRPr>
        </a:p>
      </dgm:t>
    </dgm:pt>
    <dgm:pt modelId="{B9E555FC-E6AC-40E3-9E27-37A47D582323}" type="parTrans" cxnId="{4E0A8635-10FC-46E8-95A0-4F1F1A14F51B}">
      <dgm:prSet/>
      <dgm:spPr/>
      <dgm:t>
        <a:bodyPr/>
        <a:lstStyle/>
        <a:p>
          <a:endParaRPr lang="en-US"/>
        </a:p>
      </dgm:t>
    </dgm:pt>
    <dgm:pt modelId="{5628D167-E2C1-4EAE-9840-723ED03DCF90}" type="sibTrans" cxnId="{4E0A8635-10FC-46E8-95A0-4F1F1A14F51B}">
      <dgm:prSet/>
      <dgm:spPr/>
      <dgm:t>
        <a:bodyPr/>
        <a:lstStyle/>
        <a:p>
          <a:endParaRPr lang="en-US"/>
        </a:p>
      </dgm:t>
    </dgm:pt>
    <dgm:pt modelId="{AAD59A58-7152-42FD-827B-D589BC380191}">
      <dgm:prSet/>
      <dgm:spPr/>
      <dgm:t>
        <a:bodyPr/>
        <a:lstStyle/>
        <a:p>
          <a:pPr rtl="1"/>
          <a:endParaRPr lang="fa-IR" dirty="0"/>
        </a:p>
      </dgm:t>
    </dgm:pt>
    <dgm:pt modelId="{4EC86191-8360-4F08-B471-BC054D6AB9F1}" type="parTrans" cxnId="{B59B9F14-366E-4B57-861E-1BFCCA81B9FD}">
      <dgm:prSet/>
      <dgm:spPr/>
      <dgm:t>
        <a:bodyPr/>
        <a:lstStyle/>
        <a:p>
          <a:endParaRPr lang="en-US"/>
        </a:p>
      </dgm:t>
    </dgm:pt>
    <dgm:pt modelId="{DEA9D914-149E-441F-88F6-0C8CF586028C}" type="sibTrans" cxnId="{B59B9F14-366E-4B57-861E-1BFCCA81B9FD}">
      <dgm:prSet/>
      <dgm:spPr/>
      <dgm:t>
        <a:bodyPr/>
        <a:lstStyle/>
        <a:p>
          <a:endParaRPr lang="en-US"/>
        </a:p>
      </dgm:t>
    </dgm:pt>
    <dgm:pt modelId="{31D8B2A6-8E1C-4810-BB47-55AF259A9F13}">
      <dgm:prSet/>
      <dgm:spPr/>
      <dgm:t>
        <a:bodyPr/>
        <a:lstStyle/>
        <a:p>
          <a:pPr rtl="1"/>
          <a:endParaRPr lang="fa-IR" dirty="0"/>
        </a:p>
      </dgm:t>
    </dgm:pt>
    <dgm:pt modelId="{99275B11-F21B-4992-B371-B96234D8A4C8}" type="parTrans" cxnId="{84464576-E3C0-4588-B032-33008C9E40D5}">
      <dgm:prSet/>
      <dgm:spPr/>
      <dgm:t>
        <a:bodyPr/>
        <a:lstStyle/>
        <a:p>
          <a:endParaRPr lang="en-US"/>
        </a:p>
      </dgm:t>
    </dgm:pt>
    <dgm:pt modelId="{F0C93834-A60D-40BD-AE30-566A98F7A460}" type="sibTrans" cxnId="{84464576-E3C0-4588-B032-33008C9E40D5}">
      <dgm:prSet/>
      <dgm:spPr/>
      <dgm:t>
        <a:bodyPr/>
        <a:lstStyle/>
        <a:p>
          <a:endParaRPr lang="en-US"/>
        </a:p>
      </dgm:t>
    </dgm:pt>
    <dgm:pt modelId="{747909FB-85E4-46DF-B54C-DBC0F948D105}">
      <dgm:prSet/>
      <dgm:spPr/>
      <dgm:t>
        <a:bodyPr/>
        <a:lstStyle/>
        <a:p>
          <a:pPr rtl="1"/>
          <a:endParaRPr lang="en-US" dirty="0"/>
        </a:p>
      </dgm:t>
    </dgm:pt>
    <dgm:pt modelId="{0A61D859-23FF-4931-AF73-71DC5B3CFCA7}" type="parTrans" cxnId="{A7982DCA-3B0B-45F4-BF0D-1407A448026C}">
      <dgm:prSet/>
      <dgm:spPr/>
      <dgm:t>
        <a:bodyPr/>
        <a:lstStyle/>
        <a:p>
          <a:endParaRPr lang="en-US"/>
        </a:p>
      </dgm:t>
    </dgm:pt>
    <dgm:pt modelId="{10078912-E1C2-454B-822A-39813DD402BE}" type="sibTrans" cxnId="{A7982DCA-3B0B-45F4-BF0D-1407A448026C}">
      <dgm:prSet/>
      <dgm:spPr/>
      <dgm:t>
        <a:bodyPr/>
        <a:lstStyle/>
        <a:p>
          <a:endParaRPr lang="en-US"/>
        </a:p>
      </dgm:t>
    </dgm:pt>
    <dgm:pt modelId="{30A880B3-1B38-42D0-BC7A-11365657917F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قضیۀ 2</a:t>
          </a:r>
          <a:endParaRPr lang="en-US" dirty="0">
            <a:cs typeface="B Titr" pitchFamily="2" charset="-78"/>
          </a:endParaRPr>
        </a:p>
      </dgm:t>
    </dgm:pt>
    <dgm:pt modelId="{8793265B-D91C-45BB-AD83-6FB6BD4F88BE}" type="parTrans" cxnId="{0EAED60B-B734-4AB0-934B-3EC6D444D59F}">
      <dgm:prSet/>
      <dgm:spPr/>
      <dgm:t>
        <a:bodyPr/>
        <a:lstStyle/>
        <a:p>
          <a:endParaRPr lang="en-US"/>
        </a:p>
      </dgm:t>
    </dgm:pt>
    <dgm:pt modelId="{92EA68C7-A0D4-45CC-8113-F20270B4222D}" type="sibTrans" cxnId="{0EAED60B-B734-4AB0-934B-3EC6D444D59F}">
      <dgm:prSet/>
      <dgm:spPr/>
      <dgm:t>
        <a:bodyPr/>
        <a:lstStyle/>
        <a:p>
          <a:endParaRPr lang="en-US"/>
        </a:p>
      </dgm:t>
    </dgm:pt>
    <dgm:pt modelId="{47D6F571-FB18-4865-A562-3CC09F7A0F92}">
      <dgm:prSet/>
      <dgm:spPr/>
      <dgm:t>
        <a:bodyPr/>
        <a:lstStyle/>
        <a:p>
          <a:pPr rtl="1"/>
          <a:endParaRPr lang="en-US" dirty="0"/>
        </a:p>
      </dgm:t>
    </dgm:pt>
    <dgm:pt modelId="{19E5694A-AEBC-4A01-BB47-2F4FD61592D4}" type="parTrans" cxnId="{D9B08E84-C839-4CAB-A093-7B0B2536DF4B}">
      <dgm:prSet/>
      <dgm:spPr/>
      <dgm:t>
        <a:bodyPr/>
        <a:lstStyle/>
        <a:p>
          <a:endParaRPr lang="en-US"/>
        </a:p>
      </dgm:t>
    </dgm:pt>
    <dgm:pt modelId="{F360FFB3-9186-43D9-83FE-FA0D017E44DE}" type="sibTrans" cxnId="{D9B08E84-C839-4CAB-A093-7B0B2536DF4B}">
      <dgm:prSet/>
      <dgm:spPr/>
      <dgm:t>
        <a:bodyPr/>
        <a:lstStyle/>
        <a:p>
          <a:endParaRPr lang="en-US"/>
        </a:p>
      </dgm:t>
    </dgm:pt>
    <dgm:pt modelId="{44E75799-B9CB-44B0-B991-E95744353B7C}" type="pres">
      <dgm:prSet presAssocID="{48EAB4FF-4979-4329-98B7-7EBF69CC69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B76CE3-FB4C-4528-BB08-19F078FC9F40}" type="pres">
      <dgm:prSet presAssocID="{E4DFE1C7-5FA8-48CC-8596-CB5B5D1233DB}" presName="composite" presStyleCnt="0"/>
      <dgm:spPr/>
    </dgm:pt>
    <dgm:pt modelId="{5B835BE0-E9E5-4D34-AE4A-6F3B9C3C774A}" type="pres">
      <dgm:prSet presAssocID="{E4DFE1C7-5FA8-48CC-8596-CB5B5D1233DB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87A81-E4AB-4A5F-8406-FD58F855207B}" type="pres">
      <dgm:prSet presAssocID="{E4DFE1C7-5FA8-48CC-8596-CB5B5D1233DB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8594F-CF34-4362-946D-6AED2EA0FA67}" type="pres">
      <dgm:prSet presAssocID="{5628D167-E2C1-4EAE-9840-723ED03DCF90}" presName="sp" presStyleCnt="0"/>
      <dgm:spPr/>
    </dgm:pt>
    <dgm:pt modelId="{2A814073-742F-41E9-AA65-A7B9A08EA655}" type="pres">
      <dgm:prSet presAssocID="{30A880B3-1B38-42D0-BC7A-11365657917F}" presName="composite" presStyleCnt="0"/>
      <dgm:spPr/>
    </dgm:pt>
    <dgm:pt modelId="{34281B64-623B-4528-9192-9EFE3390E37F}" type="pres">
      <dgm:prSet presAssocID="{30A880B3-1B38-42D0-BC7A-11365657917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BC7E5-AD47-486B-9EFC-50902A0E0167}" type="pres">
      <dgm:prSet presAssocID="{30A880B3-1B38-42D0-BC7A-11365657917F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375D69-797D-4B95-AB2A-EFED35DEA201}" type="presOf" srcId="{30A880B3-1B38-42D0-BC7A-11365657917F}" destId="{34281B64-623B-4528-9192-9EFE3390E37F}" srcOrd="0" destOrd="0" presId="urn:microsoft.com/office/officeart/2005/8/layout/chevron2"/>
    <dgm:cxn modelId="{0C04619C-8077-4959-B82B-DF76AB83D754}" type="presOf" srcId="{AAD59A58-7152-42FD-827B-D589BC380191}" destId="{66487A81-E4AB-4A5F-8406-FD58F855207B}" srcOrd="0" destOrd="0" presId="urn:microsoft.com/office/officeart/2005/8/layout/chevron2"/>
    <dgm:cxn modelId="{A7982DCA-3B0B-45F4-BF0D-1407A448026C}" srcId="{E4DFE1C7-5FA8-48CC-8596-CB5B5D1233DB}" destId="{747909FB-85E4-46DF-B54C-DBC0F948D105}" srcOrd="2" destOrd="0" parTransId="{0A61D859-23FF-4931-AF73-71DC5B3CFCA7}" sibTransId="{10078912-E1C2-454B-822A-39813DD402BE}"/>
    <dgm:cxn modelId="{86221EC8-4676-46F8-9642-27BF5854FB67}" type="presOf" srcId="{48EAB4FF-4979-4329-98B7-7EBF69CC69E1}" destId="{44E75799-B9CB-44B0-B991-E95744353B7C}" srcOrd="0" destOrd="0" presId="urn:microsoft.com/office/officeart/2005/8/layout/chevron2"/>
    <dgm:cxn modelId="{4E0A8635-10FC-46E8-95A0-4F1F1A14F51B}" srcId="{48EAB4FF-4979-4329-98B7-7EBF69CC69E1}" destId="{E4DFE1C7-5FA8-48CC-8596-CB5B5D1233DB}" srcOrd="0" destOrd="0" parTransId="{B9E555FC-E6AC-40E3-9E27-37A47D582323}" sibTransId="{5628D167-E2C1-4EAE-9840-723ED03DCF90}"/>
    <dgm:cxn modelId="{D911050A-EE66-48CE-AADA-2A87D56FFE37}" type="presOf" srcId="{E4DFE1C7-5FA8-48CC-8596-CB5B5D1233DB}" destId="{5B835BE0-E9E5-4D34-AE4A-6F3B9C3C774A}" srcOrd="0" destOrd="0" presId="urn:microsoft.com/office/officeart/2005/8/layout/chevron2"/>
    <dgm:cxn modelId="{84464576-E3C0-4588-B032-33008C9E40D5}" srcId="{E4DFE1C7-5FA8-48CC-8596-CB5B5D1233DB}" destId="{31D8B2A6-8E1C-4810-BB47-55AF259A9F13}" srcOrd="1" destOrd="0" parTransId="{99275B11-F21B-4992-B371-B96234D8A4C8}" sibTransId="{F0C93834-A60D-40BD-AE30-566A98F7A460}"/>
    <dgm:cxn modelId="{050984E9-13C7-4B2E-90DB-82915BA1F8EF}" type="presOf" srcId="{47D6F571-FB18-4865-A562-3CC09F7A0F92}" destId="{269BC7E5-AD47-486B-9EFC-50902A0E0167}" srcOrd="0" destOrd="0" presId="urn:microsoft.com/office/officeart/2005/8/layout/chevron2"/>
    <dgm:cxn modelId="{B59B9F14-366E-4B57-861E-1BFCCA81B9FD}" srcId="{E4DFE1C7-5FA8-48CC-8596-CB5B5D1233DB}" destId="{AAD59A58-7152-42FD-827B-D589BC380191}" srcOrd="0" destOrd="0" parTransId="{4EC86191-8360-4F08-B471-BC054D6AB9F1}" sibTransId="{DEA9D914-149E-441F-88F6-0C8CF586028C}"/>
    <dgm:cxn modelId="{D9B08E84-C839-4CAB-A093-7B0B2536DF4B}" srcId="{30A880B3-1B38-42D0-BC7A-11365657917F}" destId="{47D6F571-FB18-4865-A562-3CC09F7A0F92}" srcOrd="0" destOrd="0" parTransId="{19E5694A-AEBC-4A01-BB47-2F4FD61592D4}" sibTransId="{F360FFB3-9186-43D9-83FE-FA0D017E44DE}"/>
    <dgm:cxn modelId="{6E0E01BC-60AB-4F29-9918-8FF7752BC260}" type="presOf" srcId="{747909FB-85E4-46DF-B54C-DBC0F948D105}" destId="{66487A81-E4AB-4A5F-8406-FD58F855207B}" srcOrd="0" destOrd="2" presId="urn:microsoft.com/office/officeart/2005/8/layout/chevron2"/>
    <dgm:cxn modelId="{0EAED60B-B734-4AB0-934B-3EC6D444D59F}" srcId="{48EAB4FF-4979-4329-98B7-7EBF69CC69E1}" destId="{30A880B3-1B38-42D0-BC7A-11365657917F}" srcOrd="1" destOrd="0" parTransId="{8793265B-D91C-45BB-AD83-6FB6BD4F88BE}" sibTransId="{92EA68C7-A0D4-45CC-8113-F20270B4222D}"/>
    <dgm:cxn modelId="{546FE41A-0123-4743-AB8E-7430E08519FC}" type="presOf" srcId="{31D8B2A6-8E1C-4810-BB47-55AF259A9F13}" destId="{66487A81-E4AB-4A5F-8406-FD58F855207B}" srcOrd="0" destOrd="1" presId="urn:microsoft.com/office/officeart/2005/8/layout/chevron2"/>
    <dgm:cxn modelId="{A3AE5FE1-FB60-4D51-8565-97079459555B}" type="presParOf" srcId="{44E75799-B9CB-44B0-B991-E95744353B7C}" destId="{C1B76CE3-FB4C-4528-BB08-19F078FC9F40}" srcOrd="0" destOrd="0" presId="urn:microsoft.com/office/officeart/2005/8/layout/chevron2"/>
    <dgm:cxn modelId="{F6411983-DDC9-4119-AB55-D37F33E8741C}" type="presParOf" srcId="{C1B76CE3-FB4C-4528-BB08-19F078FC9F40}" destId="{5B835BE0-E9E5-4D34-AE4A-6F3B9C3C774A}" srcOrd="0" destOrd="0" presId="urn:microsoft.com/office/officeart/2005/8/layout/chevron2"/>
    <dgm:cxn modelId="{AC1523AF-6058-46BB-977A-597B4135AF74}" type="presParOf" srcId="{C1B76CE3-FB4C-4528-BB08-19F078FC9F40}" destId="{66487A81-E4AB-4A5F-8406-FD58F855207B}" srcOrd="1" destOrd="0" presId="urn:microsoft.com/office/officeart/2005/8/layout/chevron2"/>
    <dgm:cxn modelId="{40624750-AA17-4559-B1CA-0CA643108C00}" type="presParOf" srcId="{44E75799-B9CB-44B0-B991-E95744353B7C}" destId="{3208594F-CF34-4362-946D-6AED2EA0FA67}" srcOrd="1" destOrd="0" presId="urn:microsoft.com/office/officeart/2005/8/layout/chevron2"/>
    <dgm:cxn modelId="{96E05BCB-90D1-4E0E-9704-A1383E737CBB}" type="presParOf" srcId="{44E75799-B9CB-44B0-B991-E95744353B7C}" destId="{2A814073-742F-41E9-AA65-A7B9A08EA655}" srcOrd="2" destOrd="0" presId="urn:microsoft.com/office/officeart/2005/8/layout/chevron2"/>
    <dgm:cxn modelId="{51850E36-8972-4BDB-A946-E27B2C7D7354}" type="presParOf" srcId="{2A814073-742F-41E9-AA65-A7B9A08EA655}" destId="{34281B64-623B-4528-9192-9EFE3390E37F}" srcOrd="0" destOrd="0" presId="urn:microsoft.com/office/officeart/2005/8/layout/chevron2"/>
    <dgm:cxn modelId="{1908F1F1-42AF-4BE7-A01A-D31F9831F1E0}" type="presParOf" srcId="{2A814073-742F-41E9-AA65-A7B9A08EA655}" destId="{269BC7E5-AD47-486B-9EFC-50902A0E01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C126FEE-4EED-4BEB-A787-8B86B48AB402}" type="doc">
      <dgm:prSet loTypeId="urn:microsoft.com/office/officeart/2005/8/layout/hierarchy3" loCatId="list" qsTypeId="urn:microsoft.com/office/officeart/2005/8/quickstyle/3d6" qsCatId="3D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E3316C50-0039-4590-8654-C6C2B8D6CDCA}">
      <dgm:prSet custT="1"/>
      <dgm:spPr/>
      <dgm:t>
        <a:bodyPr/>
        <a:lstStyle/>
        <a:p>
          <a:pPr algn="ctr" rtl="1"/>
          <a:r>
            <a:rPr lang="fa-IR" sz="3000" dirty="0" smtClean="0">
              <a:cs typeface="B Titr" pitchFamily="2" charset="-78"/>
            </a:rPr>
            <a:t>سنجۀ ریسک</a:t>
          </a:r>
          <a:endParaRPr lang="en-US" sz="3000" dirty="0">
            <a:cs typeface="B Titr" pitchFamily="2" charset="-78"/>
          </a:endParaRPr>
        </a:p>
      </dgm:t>
    </dgm:pt>
    <dgm:pt modelId="{AE9A193A-6E5A-466C-9531-F51CA95FCE6F}" type="parTrans" cxnId="{45C61251-BA8A-455A-8C78-2B29A5B8DD16}">
      <dgm:prSet/>
      <dgm:spPr/>
      <dgm:t>
        <a:bodyPr/>
        <a:lstStyle/>
        <a:p>
          <a:endParaRPr lang="en-US"/>
        </a:p>
      </dgm:t>
    </dgm:pt>
    <dgm:pt modelId="{D19A0975-A267-424C-B8C1-7D3852875BDC}" type="sibTrans" cxnId="{45C61251-BA8A-455A-8C78-2B29A5B8DD16}">
      <dgm:prSet/>
      <dgm:spPr/>
      <dgm:t>
        <a:bodyPr/>
        <a:lstStyle/>
        <a:p>
          <a:endParaRPr lang="en-US"/>
        </a:p>
      </dgm:t>
    </dgm:pt>
    <dgm:pt modelId="{99CA3B3E-C717-452A-B147-FAC2DF9FC8F9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F15B2990-C88B-4C3B-A49B-FE4BA22133D2}" type="parTrans" cxnId="{6AB9114D-64EB-4423-9068-9F2009B8A2B7}">
      <dgm:prSet/>
      <dgm:spPr/>
      <dgm:t>
        <a:bodyPr/>
        <a:lstStyle/>
        <a:p>
          <a:endParaRPr lang="en-US"/>
        </a:p>
      </dgm:t>
    </dgm:pt>
    <dgm:pt modelId="{6489F1A4-C7A5-45F8-B90B-DF451F83A42C}" type="sibTrans" cxnId="{6AB9114D-64EB-4423-9068-9F2009B8A2B7}">
      <dgm:prSet/>
      <dgm:spPr/>
      <dgm:t>
        <a:bodyPr/>
        <a:lstStyle/>
        <a:p>
          <a:endParaRPr lang="en-US"/>
        </a:p>
      </dgm:t>
    </dgm:pt>
    <dgm:pt modelId="{BBD71D64-5083-4F4A-B63F-AE78A1A18880}">
      <dgm:prSet custT="1"/>
      <dgm:spPr/>
      <dgm:t>
        <a:bodyPr/>
        <a:lstStyle/>
        <a:p>
          <a:pPr algn="ctr" rtl="1"/>
          <a:r>
            <a:rPr lang="fa-IR" sz="2800" dirty="0" smtClean="0">
              <a:latin typeface="ذ فهفق"/>
              <a:cs typeface="B Titr" pitchFamily="2" charset="-78"/>
            </a:rPr>
            <a:t>صرف ریسک مالی</a:t>
          </a:r>
          <a:endParaRPr lang="en-US" sz="2800" dirty="0">
            <a:latin typeface="ذ فهفق"/>
            <a:cs typeface="B Titr" pitchFamily="2" charset="-78"/>
          </a:endParaRPr>
        </a:p>
      </dgm:t>
    </dgm:pt>
    <dgm:pt modelId="{DDE4B4B7-BE02-467F-B07B-F99B23FB41CC}" type="parTrans" cxnId="{5A442CCC-2983-4E92-9815-C7AD1F4F02EC}">
      <dgm:prSet/>
      <dgm:spPr/>
      <dgm:t>
        <a:bodyPr/>
        <a:lstStyle/>
        <a:p>
          <a:endParaRPr lang="en-US"/>
        </a:p>
      </dgm:t>
    </dgm:pt>
    <dgm:pt modelId="{6A7A449F-7B6A-4D2E-9E7D-D3EBABB29A88}" type="sibTrans" cxnId="{5A442CCC-2983-4E92-9815-C7AD1F4F02EC}">
      <dgm:prSet/>
      <dgm:spPr/>
      <dgm:t>
        <a:bodyPr/>
        <a:lstStyle/>
        <a:p>
          <a:endParaRPr lang="en-US"/>
        </a:p>
      </dgm:t>
    </dgm:pt>
    <dgm:pt modelId="{B5EAD478-90A1-456E-8B64-16A468AAE6DA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E93A10D4-2A14-4B72-A34B-4747296FB9AD}" type="parTrans" cxnId="{F952D52E-6280-476C-849A-BAA486E8C6EB}">
      <dgm:prSet/>
      <dgm:spPr/>
      <dgm:t>
        <a:bodyPr/>
        <a:lstStyle/>
        <a:p>
          <a:endParaRPr lang="en-US"/>
        </a:p>
      </dgm:t>
    </dgm:pt>
    <dgm:pt modelId="{E762C005-A670-45F5-8CCB-7E901AD884AE}" type="sibTrans" cxnId="{F952D52E-6280-476C-849A-BAA486E8C6EB}">
      <dgm:prSet/>
      <dgm:spPr/>
      <dgm:t>
        <a:bodyPr/>
        <a:lstStyle/>
        <a:p>
          <a:endParaRPr lang="en-US"/>
        </a:p>
      </dgm:t>
    </dgm:pt>
    <dgm:pt modelId="{71B0BBB9-385D-4A70-AFA3-C908FDC1C535}" type="pres">
      <dgm:prSet presAssocID="{0C126FEE-4EED-4BEB-A787-8B86B48AB4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F6B185-004F-485F-A47A-850E201D8357}" type="pres">
      <dgm:prSet presAssocID="{E3316C50-0039-4590-8654-C6C2B8D6CDCA}" presName="root" presStyleCnt="0"/>
      <dgm:spPr/>
      <dgm:t>
        <a:bodyPr/>
        <a:lstStyle/>
        <a:p>
          <a:endParaRPr lang="en-US"/>
        </a:p>
      </dgm:t>
    </dgm:pt>
    <dgm:pt modelId="{163C7D3E-07B6-4243-9E11-7D848F6284B9}" type="pres">
      <dgm:prSet presAssocID="{E3316C50-0039-4590-8654-C6C2B8D6CDCA}" presName="rootComposite" presStyleCnt="0"/>
      <dgm:spPr/>
      <dgm:t>
        <a:bodyPr/>
        <a:lstStyle/>
        <a:p>
          <a:endParaRPr lang="en-US"/>
        </a:p>
      </dgm:t>
    </dgm:pt>
    <dgm:pt modelId="{4E6D2806-E9C0-4F18-8042-D85D5728F21C}" type="pres">
      <dgm:prSet presAssocID="{E3316C50-0039-4590-8654-C6C2B8D6CDCA}" presName="rootText" presStyleLbl="node1" presStyleIdx="0" presStyleCnt="2"/>
      <dgm:spPr/>
      <dgm:t>
        <a:bodyPr/>
        <a:lstStyle/>
        <a:p>
          <a:endParaRPr lang="en-US"/>
        </a:p>
      </dgm:t>
    </dgm:pt>
    <dgm:pt modelId="{BD43828E-487E-4F6C-941C-2351F32B5A2D}" type="pres">
      <dgm:prSet presAssocID="{E3316C50-0039-4590-8654-C6C2B8D6CDCA}" presName="rootConnector" presStyleLbl="node1" presStyleIdx="0" presStyleCnt="2"/>
      <dgm:spPr/>
      <dgm:t>
        <a:bodyPr/>
        <a:lstStyle/>
        <a:p>
          <a:endParaRPr lang="en-US"/>
        </a:p>
      </dgm:t>
    </dgm:pt>
    <dgm:pt modelId="{B5C5AA9E-8450-4B4B-BEE3-D911835228D0}" type="pres">
      <dgm:prSet presAssocID="{E3316C50-0039-4590-8654-C6C2B8D6CDCA}" presName="childShape" presStyleCnt="0"/>
      <dgm:spPr/>
      <dgm:t>
        <a:bodyPr/>
        <a:lstStyle/>
        <a:p>
          <a:endParaRPr lang="en-US"/>
        </a:p>
      </dgm:t>
    </dgm:pt>
    <dgm:pt modelId="{2C452EDB-5F75-4FF7-8E29-26DBED8FC5EB}" type="pres">
      <dgm:prSet presAssocID="{F15B2990-C88B-4C3B-A49B-FE4BA22133D2}" presName="Name13" presStyleLbl="parChTrans1D2" presStyleIdx="0" presStyleCnt="2"/>
      <dgm:spPr/>
      <dgm:t>
        <a:bodyPr/>
        <a:lstStyle/>
        <a:p>
          <a:endParaRPr lang="en-US"/>
        </a:p>
      </dgm:t>
    </dgm:pt>
    <dgm:pt modelId="{8A4350C8-B2E1-4599-B18C-28D5582AC1AC}" type="pres">
      <dgm:prSet presAssocID="{99CA3B3E-C717-452A-B147-FAC2DF9FC8F9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C0892-60F2-40E1-8FED-F4DB8E1EB8F2}" type="pres">
      <dgm:prSet presAssocID="{BBD71D64-5083-4F4A-B63F-AE78A1A18880}" presName="root" presStyleCnt="0"/>
      <dgm:spPr/>
      <dgm:t>
        <a:bodyPr/>
        <a:lstStyle/>
        <a:p>
          <a:endParaRPr lang="en-US"/>
        </a:p>
      </dgm:t>
    </dgm:pt>
    <dgm:pt modelId="{D766B419-AE79-4D05-A9CA-055AC30BF915}" type="pres">
      <dgm:prSet presAssocID="{BBD71D64-5083-4F4A-B63F-AE78A1A18880}" presName="rootComposite" presStyleCnt="0"/>
      <dgm:spPr/>
      <dgm:t>
        <a:bodyPr/>
        <a:lstStyle/>
        <a:p>
          <a:endParaRPr lang="en-US"/>
        </a:p>
      </dgm:t>
    </dgm:pt>
    <dgm:pt modelId="{DEAB1E19-40F2-4724-B319-BABFB1DDB74E}" type="pres">
      <dgm:prSet presAssocID="{BBD71D64-5083-4F4A-B63F-AE78A1A18880}" presName="rootText" presStyleLbl="node1" presStyleIdx="1" presStyleCnt="2"/>
      <dgm:spPr/>
      <dgm:t>
        <a:bodyPr/>
        <a:lstStyle/>
        <a:p>
          <a:endParaRPr lang="en-US"/>
        </a:p>
      </dgm:t>
    </dgm:pt>
    <dgm:pt modelId="{65192C5C-DFA9-414A-BEE6-00468F29D10D}" type="pres">
      <dgm:prSet presAssocID="{BBD71D64-5083-4F4A-B63F-AE78A1A18880}" presName="rootConnector" presStyleLbl="node1" presStyleIdx="1" presStyleCnt="2"/>
      <dgm:spPr/>
      <dgm:t>
        <a:bodyPr/>
        <a:lstStyle/>
        <a:p>
          <a:endParaRPr lang="en-US"/>
        </a:p>
      </dgm:t>
    </dgm:pt>
    <dgm:pt modelId="{61A77CCC-08AD-48BC-8E72-87C4DDCCD2EC}" type="pres">
      <dgm:prSet presAssocID="{BBD71D64-5083-4F4A-B63F-AE78A1A18880}" presName="childShape" presStyleCnt="0"/>
      <dgm:spPr/>
      <dgm:t>
        <a:bodyPr/>
        <a:lstStyle/>
        <a:p>
          <a:endParaRPr lang="en-US"/>
        </a:p>
      </dgm:t>
    </dgm:pt>
    <dgm:pt modelId="{1632EE0A-6A6F-4A29-BBD2-53B13A8F525C}" type="pres">
      <dgm:prSet presAssocID="{E93A10D4-2A14-4B72-A34B-4747296FB9AD}" presName="Name13" presStyleLbl="parChTrans1D2" presStyleIdx="1" presStyleCnt="2"/>
      <dgm:spPr/>
      <dgm:t>
        <a:bodyPr/>
        <a:lstStyle/>
        <a:p>
          <a:endParaRPr lang="en-US"/>
        </a:p>
      </dgm:t>
    </dgm:pt>
    <dgm:pt modelId="{19178455-EAF0-43B8-B2E5-25C7681A0330}" type="pres">
      <dgm:prSet presAssocID="{B5EAD478-90A1-456E-8B64-16A468AAE6D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3BD26C-E175-42F8-B181-EEBC028801DB}" type="presOf" srcId="{B5EAD478-90A1-456E-8B64-16A468AAE6DA}" destId="{19178455-EAF0-43B8-B2E5-25C7681A0330}" srcOrd="0" destOrd="0" presId="urn:microsoft.com/office/officeart/2005/8/layout/hierarchy3"/>
    <dgm:cxn modelId="{3A6E0A1E-6826-46A1-83FC-5756F96F70C3}" type="presOf" srcId="{E3316C50-0039-4590-8654-C6C2B8D6CDCA}" destId="{4E6D2806-E9C0-4F18-8042-D85D5728F21C}" srcOrd="0" destOrd="0" presId="urn:microsoft.com/office/officeart/2005/8/layout/hierarchy3"/>
    <dgm:cxn modelId="{7D92CC15-D15C-42EE-9F41-A05B74B12BDD}" type="presOf" srcId="{E3316C50-0039-4590-8654-C6C2B8D6CDCA}" destId="{BD43828E-487E-4F6C-941C-2351F32B5A2D}" srcOrd="1" destOrd="0" presId="urn:microsoft.com/office/officeart/2005/8/layout/hierarchy3"/>
    <dgm:cxn modelId="{C2083F40-55DB-4949-B832-B8C04ABD704D}" type="presOf" srcId="{BBD71D64-5083-4F4A-B63F-AE78A1A18880}" destId="{65192C5C-DFA9-414A-BEE6-00468F29D10D}" srcOrd="1" destOrd="0" presId="urn:microsoft.com/office/officeart/2005/8/layout/hierarchy3"/>
    <dgm:cxn modelId="{DD0D7146-D6DD-48DC-87B2-F2F4A2467AF0}" type="presOf" srcId="{BBD71D64-5083-4F4A-B63F-AE78A1A18880}" destId="{DEAB1E19-40F2-4724-B319-BABFB1DDB74E}" srcOrd="0" destOrd="0" presId="urn:microsoft.com/office/officeart/2005/8/layout/hierarchy3"/>
    <dgm:cxn modelId="{45C61251-BA8A-455A-8C78-2B29A5B8DD16}" srcId="{0C126FEE-4EED-4BEB-A787-8B86B48AB402}" destId="{E3316C50-0039-4590-8654-C6C2B8D6CDCA}" srcOrd="0" destOrd="0" parTransId="{AE9A193A-6E5A-466C-9531-F51CA95FCE6F}" sibTransId="{D19A0975-A267-424C-B8C1-7D3852875BDC}"/>
    <dgm:cxn modelId="{F952D52E-6280-476C-849A-BAA486E8C6EB}" srcId="{BBD71D64-5083-4F4A-B63F-AE78A1A18880}" destId="{B5EAD478-90A1-456E-8B64-16A468AAE6DA}" srcOrd="0" destOrd="0" parTransId="{E93A10D4-2A14-4B72-A34B-4747296FB9AD}" sibTransId="{E762C005-A670-45F5-8CCB-7E901AD884AE}"/>
    <dgm:cxn modelId="{3A5CBBC1-2A06-4B1F-8B39-EDD43E0A9913}" type="presOf" srcId="{E93A10D4-2A14-4B72-A34B-4747296FB9AD}" destId="{1632EE0A-6A6F-4A29-BBD2-53B13A8F525C}" srcOrd="0" destOrd="0" presId="urn:microsoft.com/office/officeart/2005/8/layout/hierarchy3"/>
    <dgm:cxn modelId="{44627FC6-9174-4DD2-A75D-600DF114796A}" type="presOf" srcId="{99CA3B3E-C717-452A-B147-FAC2DF9FC8F9}" destId="{8A4350C8-B2E1-4599-B18C-28D5582AC1AC}" srcOrd="0" destOrd="0" presId="urn:microsoft.com/office/officeart/2005/8/layout/hierarchy3"/>
    <dgm:cxn modelId="{70763F3F-B30B-4E80-A8A0-4BD6F7E68117}" type="presOf" srcId="{F15B2990-C88B-4C3B-A49B-FE4BA22133D2}" destId="{2C452EDB-5F75-4FF7-8E29-26DBED8FC5EB}" srcOrd="0" destOrd="0" presId="urn:microsoft.com/office/officeart/2005/8/layout/hierarchy3"/>
    <dgm:cxn modelId="{6AB9114D-64EB-4423-9068-9F2009B8A2B7}" srcId="{E3316C50-0039-4590-8654-C6C2B8D6CDCA}" destId="{99CA3B3E-C717-452A-B147-FAC2DF9FC8F9}" srcOrd="0" destOrd="0" parTransId="{F15B2990-C88B-4C3B-A49B-FE4BA22133D2}" sibTransId="{6489F1A4-C7A5-45F8-B90B-DF451F83A42C}"/>
    <dgm:cxn modelId="{5A442CCC-2983-4E92-9815-C7AD1F4F02EC}" srcId="{0C126FEE-4EED-4BEB-A787-8B86B48AB402}" destId="{BBD71D64-5083-4F4A-B63F-AE78A1A18880}" srcOrd="1" destOrd="0" parTransId="{DDE4B4B7-BE02-467F-B07B-F99B23FB41CC}" sibTransId="{6A7A449F-7B6A-4D2E-9E7D-D3EBABB29A88}"/>
    <dgm:cxn modelId="{068777A7-9986-4DC8-99DC-9A06B23E3012}" type="presOf" srcId="{0C126FEE-4EED-4BEB-A787-8B86B48AB402}" destId="{71B0BBB9-385D-4A70-AFA3-C908FDC1C535}" srcOrd="0" destOrd="0" presId="urn:microsoft.com/office/officeart/2005/8/layout/hierarchy3"/>
    <dgm:cxn modelId="{3BC62F7F-D28A-42A5-A299-38DC971822F8}" type="presParOf" srcId="{71B0BBB9-385D-4A70-AFA3-C908FDC1C535}" destId="{B0F6B185-004F-485F-A47A-850E201D8357}" srcOrd="0" destOrd="0" presId="urn:microsoft.com/office/officeart/2005/8/layout/hierarchy3"/>
    <dgm:cxn modelId="{3AB5B660-425F-484C-8F9D-0D31B17BB0D0}" type="presParOf" srcId="{B0F6B185-004F-485F-A47A-850E201D8357}" destId="{163C7D3E-07B6-4243-9E11-7D848F6284B9}" srcOrd="0" destOrd="0" presId="urn:microsoft.com/office/officeart/2005/8/layout/hierarchy3"/>
    <dgm:cxn modelId="{3B5FA08C-0D11-4FE2-9604-FAC4CE316A31}" type="presParOf" srcId="{163C7D3E-07B6-4243-9E11-7D848F6284B9}" destId="{4E6D2806-E9C0-4F18-8042-D85D5728F21C}" srcOrd="0" destOrd="0" presId="urn:microsoft.com/office/officeart/2005/8/layout/hierarchy3"/>
    <dgm:cxn modelId="{4379C4C1-10AA-4D4C-9306-3DD231141988}" type="presParOf" srcId="{163C7D3E-07B6-4243-9E11-7D848F6284B9}" destId="{BD43828E-487E-4F6C-941C-2351F32B5A2D}" srcOrd="1" destOrd="0" presId="urn:microsoft.com/office/officeart/2005/8/layout/hierarchy3"/>
    <dgm:cxn modelId="{8BCE4396-E6A1-4174-82E1-A72181DBA19D}" type="presParOf" srcId="{B0F6B185-004F-485F-A47A-850E201D8357}" destId="{B5C5AA9E-8450-4B4B-BEE3-D911835228D0}" srcOrd="1" destOrd="0" presId="urn:microsoft.com/office/officeart/2005/8/layout/hierarchy3"/>
    <dgm:cxn modelId="{6772AFE0-8861-480C-8A32-D19D07A3192C}" type="presParOf" srcId="{B5C5AA9E-8450-4B4B-BEE3-D911835228D0}" destId="{2C452EDB-5F75-4FF7-8E29-26DBED8FC5EB}" srcOrd="0" destOrd="0" presId="urn:microsoft.com/office/officeart/2005/8/layout/hierarchy3"/>
    <dgm:cxn modelId="{653AC5B7-9ED6-439B-9CB6-9F146A69FD69}" type="presParOf" srcId="{B5C5AA9E-8450-4B4B-BEE3-D911835228D0}" destId="{8A4350C8-B2E1-4599-B18C-28D5582AC1AC}" srcOrd="1" destOrd="0" presId="urn:microsoft.com/office/officeart/2005/8/layout/hierarchy3"/>
    <dgm:cxn modelId="{AEA6E067-8C7C-45C2-8ABE-19D8B52FE742}" type="presParOf" srcId="{71B0BBB9-385D-4A70-AFA3-C908FDC1C535}" destId="{7BFC0892-60F2-40E1-8FED-F4DB8E1EB8F2}" srcOrd="1" destOrd="0" presId="urn:microsoft.com/office/officeart/2005/8/layout/hierarchy3"/>
    <dgm:cxn modelId="{F0C21700-00EE-43AD-B736-101A7BDE5B0A}" type="presParOf" srcId="{7BFC0892-60F2-40E1-8FED-F4DB8E1EB8F2}" destId="{D766B419-AE79-4D05-A9CA-055AC30BF915}" srcOrd="0" destOrd="0" presId="urn:microsoft.com/office/officeart/2005/8/layout/hierarchy3"/>
    <dgm:cxn modelId="{C203F0D2-414E-42AA-833A-1316C826E826}" type="presParOf" srcId="{D766B419-AE79-4D05-A9CA-055AC30BF915}" destId="{DEAB1E19-40F2-4724-B319-BABFB1DDB74E}" srcOrd="0" destOrd="0" presId="urn:microsoft.com/office/officeart/2005/8/layout/hierarchy3"/>
    <dgm:cxn modelId="{722BF3D3-5FD3-4DD7-A493-BBF61BD6D404}" type="presParOf" srcId="{D766B419-AE79-4D05-A9CA-055AC30BF915}" destId="{65192C5C-DFA9-414A-BEE6-00468F29D10D}" srcOrd="1" destOrd="0" presId="urn:microsoft.com/office/officeart/2005/8/layout/hierarchy3"/>
    <dgm:cxn modelId="{D324F1F4-790E-4015-A3A1-C07424DB101C}" type="presParOf" srcId="{7BFC0892-60F2-40E1-8FED-F4DB8E1EB8F2}" destId="{61A77CCC-08AD-48BC-8E72-87C4DDCCD2EC}" srcOrd="1" destOrd="0" presId="urn:microsoft.com/office/officeart/2005/8/layout/hierarchy3"/>
    <dgm:cxn modelId="{CF0BC92C-F61F-474F-8F90-E17B0386EBBD}" type="presParOf" srcId="{61A77CCC-08AD-48BC-8E72-87C4DDCCD2EC}" destId="{1632EE0A-6A6F-4A29-BBD2-53B13A8F525C}" srcOrd="0" destOrd="0" presId="urn:microsoft.com/office/officeart/2005/8/layout/hierarchy3"/>
    <dgm:cxn modelId="{CF675518-E366-407A-9129-DF77365FF6E6}" type="presParOf" srcId="{61A77CCC-08AD-48BC-8E72-87C4DDCCD2EC}" destId="{19178455-EAF0-43B8-B2E5-25C7681A033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25AD988-AD75-4927-8C30-A1D2E68ABC43}" type="doc">
      <dgm:prSet loTypeId="urn:microsoft.com/office/officeart/2005/8/layout/list1" loCatId="list" qsTypeId="urn:microsoft.com/office/officeart/2005/8/quickstyle/simple5" qsCatId="simple" csTypeId="urn:microsoft.com/office/officeart/2005/8/colors/colorful1#8" csCatId="colorful" phldr="1"/>
      <dgm:spPr/>
      <dgm:t>
        <a:bodyPr/>
        <a:lstStyle/>
        <a:p>
          <a:endParaRPr lang="en-US"/>
        </a:p>
      </dgm:t>
    </dgm:pt>
    <dgm:pt modelId="{F35D83D1-C25C-469A-A1BD-1DF2D8771C09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1. خط بازار سهام</a:t>
          </a:r>
          <a:endParaRPr lang="en-US" dirty="0">
            <a:cs typeface="B Zar" pitchFamily="2" charset="-78"/>
          </a:endParaRPr>
        </a:p>
      </dgm:t>
    </dgm:pt>
    <dgm:pt modelId="{DBBC9405-020A-4DB6-8082-C2A2C28BC61C}" type="parTrans" cxnId="{97BC6674-3D31-4D93-8BB1-5ACFE294D5F8}">
      <dgm:prSet/>
      <dgm:spPr/>
      <dgm:t>
        <a:bodyPr/>
        <a:lstStyle/>
        <a:p>
          <a:endParaRPr lang="en-US"/>
        </a:p>
      </dgm:t>
    </dgm:pt>
    <dgm:pt modelId="{E69530EE-0D0B-49ED-AA80-D14F9E484BEB}" type="sibTrans" cxnId="{97BC6674-3D31-4D93-8BB1-5ACFE294D5F8}">
      <dgm:prSet/>
      <dgm:spPr/>
      <dgm:t>
        <a:bodyPr/>
        <a:lstStyle/>
        <a:p>
          <a:endParaRPr lang="en-US"/>
        </a:p>
      </dgm:t>
    </dgm:pt>
    <dgm:pt modelId="{913C268F-0BA3-47EE-9AD6-61321AF2F649}">
      <dgm:prSet/>
      <dgm:spPr/>
      <dgm:t>
        <a:bodyPr/>
        <a:lstStyle/>
        <a:p>
          <a:pPr rtl="0"/>
          <a:endParaRPr lang="fa-IR" dirty="0"/>
        </a:p>
      </dgm:t>
    </dgm:pt>
    <dgm:pt modelId="{5FA9B510-FE6A-4AF6-AC57-68B7445BC6AA}" type="parTrans" cxnId="{13E553DF-9261-4E37-AF19-83AA233326FE}">
      <dgm:prSet/>
      <dgm:spPr/>
      <dgm:t>
        <a:bodyPr/>
        <a:lstStyle/>
        <a:p>
          <a:endParaRPr lang="en-US"/>
        </a:p>
      </dgm:t>
    </dgm:pt>
    <dgm:pt modelId="{15591405-A903-4C44-AACD-D46AE34C821C}" type="sibTrans" cxnId="{13E553DF-9261-4E37-AF19-83AA233326FE}">
      <dgm:prSet/>
      <dgm:spPr/>
      <dgm:t>
        <a:bodyPr/>
        <a:lstStyle/>
        <a:p>
          <a:endParaRPr lang="en-US"/>
        </a:p>
      </dgm:t>
    </dgm:pt>
    <dgm:pt modelId="{2F610CBA-C981-406F-B9BF-D8779A139FC9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2. معادلۀ مودیلیانی و میلر</a:t>
          </a:r>
          <a:endParaRPr lang="en-US" dirty="0">
            <a:cs typeface="B Zar" pitchFamily="2" charset="-78"/>
          </a:endParaRPr>
        </a:p>
      </dgm:t>
    </dgm:pt>
    <dgm:pt modelId="{50FD4123-8B21-4964-88B0-C2C624B30E50}" type="parTrans" cxnId="{6C171C7C-C930-4B01-B06B-5BB500462A8E}">
      <dgm:prSet/>
      <dgm:spPr/>
      <dgm:t>
        <a:bodyPr/>
        <a:lstStyle/>
        <a:p>
          <a:endParaRPr lang="en-US"/>
        </a:p>
      </dgm:t>
    </dgm:pt>
    <dgm:pt modelId="{714C99FA-17D2-41BB-BB55-6B9A31068E84}" type="sibTrans" cxnId="{6C171C7C-C930-4B01-B06B-5BB500462A8E}">
      <dgm:prSet/>
      <dgm:spPr/>
      <dgm:t>
        <a:bodyPr/>
        <a:lstStyle/>
        <a:p>
          <a:endParaRPr lang="en-US"/>
        </a:p>
      </dgm:t>
    </dgm:pt>
    <dgm:pt modelId="{C75E6706-58EA-4A39-B5C4-25F3F8498C9D}">
      <dgm:prSet/>
      <dgm:spPr/>
      <dgm:t>
        <a:bodyPr/>
        <a:lstStyle/>
        <a:p>
          <a:pPr rtl="0"/>
          <a:endParaRPr lang="en-US" dirty="0"/>
        </a:p>
      </dgm:t>
    </dgm:pt>
    <dgm:pt modelId="{EFEF66DF-4A64-424F-A47A-89988E32CDD3}" type="parTrans" cxnId="{513B9DD3-14B7-49BD-A923-E8A5D54B67B6}">
      <dgm:prSet/>
      <dgm:spPr/>
      <dgm:t>
        <a:bodyPr/>
        <a:lstStyle/>
        <a:p>
          <a:endParaRPr lang="en-US"/>
        </a:p>
      </dgm:t>
    </dgm:pt>
    <dgm:pt modelId="{2DCB6453-FEFC-46CF-951F-E13C1484EC9F}" type="sibTrans" cxnId="{513B9DD3-14B7-49BD-A923-E8A5D54B67B6}">
      <dgm:prSet/>
      <dgm:spPr/>
      <dgm:t>
        <a:bodyPr/>
        <a:lstStyle/>
        <a:p>
          <a:endParaRPr lang="en-US"/>
        </a:p>
      </dgm:t>
    </dgm:pt>
    <dgm:pt modelId="{55E80C27-63B9-422E-9A7D-F07AA8A84BD3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3. معادلۀ هامادا</a:t>
          </a:r>
          <a:endParaRPr lang="en-US" dirty="0">
            <a:cs typeface="B Zar" pitchFamily="2" charset="-78"/>
          </a:endParaRPr>
        </a:p>
      </dgm:t>
    </dgm:pt>
    <dgm:pt modelId="{7AC38403-AD1A-4F7E-831C-9081F80099FC}" type="parTrans" cxnId="{32350F8F-EC86-4533-8D49-F9735EF3A2D4}">
      <dgm:prSet/>
      <dgm:spPr/>
      <dgm:t>
        <a:bodyPr/>
        <a:lstStyle/>
        <a:p>
          <a:endParaRPr lang="en-US"/>
        </a:p>
      </dgm:t>
    </dgm:pt>
    <dgm:pt modelId="{E862316E-AE7A-4260-8710-CFAE99DA23AD}" type="sibTrans" cxnId="{32350F8F-EC86-4533-8D49-F9735EF3A2D4}">
      <dgm:prSet/>
      <dgm:spPr/>
      <dgm:t>
        <a:bodyPr/>
        <a:lstStyle/>
        <a:p>
          <a:endParaRPr lang="en-US"/>
        </a:p>
      </dgm:t>
    </dgm:pt>
    <dgm:pt modelId="{A08FB7BB-036E-48D8-9940-FAFDBF9FF011}">
      <dgm:prSet/>
      <dgm:spPr/>
      <dgm:t>
        <a:bodyPr/>
        <a:lstStyle/>
        <a:p>
          <a:pPr rtl="0"/>
          <a:endParaRPr lang="en-US" dirty="0"/>
        </a:p>
      </dgm:t>
    </dgm:pt>
    <dgm:pt modelId="{05B9D2BB-164B-4760-9ED5-73857557E4ED}" type="parTrans" cxnId="{C6764410-DCC3-4011-8744-0F563C47AE57}">
      <dgm:prSet/>
      <dgm:spPr/>
      <dgm:t>
        <a:bodyPr/>
        <a:lstStyle/>
        <a:p>
          <a:endParaRPr lang="en-US"/>
        </a:p>
      </dgm:t>
    </dgm:pt>
    <dgm:pt modelId="{1ECAE99A-A5EF-4C1A-8B9B-810BE543CD97}" type="sibTrans" cxnId="{C6764410-DCC3-4011-8744-0F563C47AE57}">
      <dgm:prSet/>
      <dgm:spPr/>
      <dgm:t>
        <a:bodyPr/>
        <a:lstStyle/>
        <a:p>
          <a:endParaRPr lang="en-US"/>
        </a:p>
      </dgm:t>
    </dgm:pt>
    <dgm:pt modelId="{CBC02FAD-6CF4-4A62-B3E4-2D6004AB1AA0}">
      <dgm:prSet/>
      <dgm:spPr/>
      <dgm:t>
        <a:bodyPr/>
        <a:lstStyle/>
        <a:p>
          <a:pPr rtl="0"/>
          <a:endParaRPr lang="en-US" dirty="0"/>
        </a:p>
      </dgm:t>
    </dgm:pt>
    <dgm:pt modelId="{DA47443A-275D-4C0C-A18A-DC618AC95E3C}" type="parTrans" cxnId="{9F602688-BDEA-44A5-8B59-1AD608887060}">
      <dgm:prSet/>
      <dgm:spPr/>
      <dgm:t>
        <a:bodyPr/>
        <a:lstStyle/>
        <a:p>
          <a:endParaRPr lang="en-US"/>
        </a:p>
      </dgm:t>
    </dgm:pt>
    <dgm:pt modelId="{4E432C4E-92E6-41B9-A44B-53A41D2E7393}" type="sibTrans" cxnId="{9F602688-BDEA-44A5-8B59-1AD608887060}">
      <dgm:prSet/>
      <dgm:spPr/>
      <dgm:t>
        <a:bodyPr/>
        <a:lstStyle/>
        <a:p>
          <a:endParaRPr lang="en-US"/>
        </a:p>
      </dgm:t>
    </dgm:pt>
    <dgm:pt modelId="{41E1597C-009B-40CC-AC83-43770A867470}">
      <dgm:prSet/>
      <dgm:spPr/>
      <dgm:t>
        <a:bodyPr/>
        <a:lstStyle/>
        <a:p>
          <a:pPr rtl="0"/>
          <a:endParaRPr lang="en-US" dirty="0"/>
        </a:p>
      </dgm:t>
    </dgm:pt>
    <dgm:pt modelId="{688136DA-4819-43CF-A7D8-8748CBD82EE6}" type="parTrans" cxnId="{B7880B20-F31E-4865-88E1-ABE4AAACB539}">
      <dgm:prSet/>
      <dgm:spPr/>
      <dgm:t>
        <a:bodyPr/>
        <a:lstStyle/>
        <a:p>
          <a:endParaRPr lang="en-US"/>
        </a:p>
      </dgm:t>
    </dgm:pt>
    <dgm:pt modelId="{9437A5AD-2A40-49F9-A515-E6468E5579E9}" type="sibTrans" cxnId="{B7880B20-F31E-4865-88E1-ABE4AAACB539}">
      <dgm:prSet/>
      <dgm:spPr/>
      <dgm:t>
        <a:bodyPr/>
        <a:lstStyle/>
        <a:p>
          <a:endParaRPr lang="en-US"/>
        </a:p>
      </dgm:t>
    </dgm:pt>
    <dgm:pt modelId="{79878D14-A0D3-4E78-96FF-8AB0DEEBE1DF}">
      <dgm:prSet/>
      <dgm:spPr/>
      <dgm:t>
        <a:bodyPr/>
        <a:lstStyle/>
        <a:p>
          <a:pPr rtl="0"/>
          <a:endParaRPr lang="fa-IR" dirty="0"/>
        </a:p>
      </dgm:t>
    </dgm:pt>
    <dgm:pt modelId="{51265EDE-F296-4206-B1BD-86C88E217B07}" type="parTrans" cxnId="{7917BBC2-0111-40C0-ADC7-719078F9D2D9}">
      <dgm:prSet/>
      <dgm:spPr/>
      <dgm:t>
        <a:bodyPr/>
        <a:lstStyle/>
        <a:p>
          <a:endParaRPr lang="en-US"/>
        </a:p>
      </dgm:t>
    </dgm:pt>
    <dgm:pt modelId="{CD776DCA-8121-40DC-9571-AE4DA0850DAB}" type="sibTrans" cxnId="{7917BBC2-0111-40C0-ADC7-719078F9D2D9}">
      <dgm:prSet/>
      <dgm:spPr/>
      <dgm:t>
        <a:bodyPr/>
        <a:lstStyle/>
        <a:p>
          <a:endParaRPr lang="en-US"/>
        </a:p>
      </dgm:t>
    </dgm:pt>
    <dgm:pt modelId="{D99DBF19-AA2B-47F3-958C-81FC792D67FA}">
      <dgm:prSet/>
      <dgm:spPr/>
      <dgm:t>
        <a:bodyPr/>
        <a:lstStyle/>
        <a:p>
          <a:pPr rtl="0"/>
          <a:endParaRPr lang="en-US" dirty="0"/>
        </a:p>
      </dgm:t>
    </dgm:pt>
    <dgm:pt modelId="{BF0DCF1F-21A9-4CE3-B067-EF808901C16B}" type="parTrans" cxnId="{E014E459-01AD-42E9-932C-C4F204E43A6B}">
      <dgm:prSet/>
      <dgm:spPr/>
      <dgm:t>
        <a:bodyPr/>
        <a:lstStyle/>
        <a:p>
          <a:endParaRPr lang="en-US"/>
        </a:p>
      </dgm:t>
    </dgm:pt>
    <dgm:pt modelId="{AC554F06-8CF3-40EE-8F34-12751585540E}" type="sibTrans" cxnId="{E014E459-01AD-42E9-932C-C4F204E43A6B}">
      <dgm:prSet/>
      <dgm:spPr/>
      <dgm:t>
        <a:bodyPr/>
        <a:lstStyle/>
        <a:p>
          <a:endParaRPr lang="en-US"/>
        </a:p>
      </dgm:t>
    </dgm:pt>
    <dgm:pt modelId="{1689B1C0-AFC2-4408-A971-5818E9DE9E49}" type="pres">
      <dgm:prSet presAssocID="{825AD988-AD75-4927-8C30-A1D2E68ABC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37956F-6211-4FAA-9D2F-9A008374A0C7}" type="pres">
      <dgm:prSet presAssocID="{F35D83D1-C25C-469A-A1BD-1DF2D8771C09}" presName="parentLin" presStyleCnt="0"/>
      <dgm:spPr/>
    </dgm:pt>
    <dgm:pt modelId="{E49B4B9C-A978-415E-957E-8CF67B85AABD}" type="pres">
      <dgm:prSet presAssocID="{F35D83D1-C25C-469A-A1BD-1DF2D8771C0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C2FBFB9-90D3-4C90-B622-465B3356AEE2}" type="pres">
      <dgm:prSet presAssocID="{F35D83D1-C25C-469A-A1BD-1DF2D8771C0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CA04C-C766-4E2A-9331-87212E203E5D}" type="pres">
      <dgm:prSet presAssocID="{F35D83D1-C25C-469A-A1BD-1DF2D8771C09}" presName="negativeSpace" presStyleCnt="0"/>
      <dgm:spPr/>
    </dgm:pt>
    <dgm:pt modelId="{88BEAD58-95F5-41C7-A8F4-4F22E6250834}" type="pres">
      <dgm:prSet presAssocID="{F35D83D1-C25C-469A-A1BD-1DF2D8771C0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4F593-CFEB-44E7-A709-E5FC7A164A0D}" type="pres">
      <dgm:prSet presAssocID="{E69530EE-0D0B-49ED-AA80-D14F9E484BEB}" presName="spaceBetweenRectangles" presStyleCnt="0"/>
      <dgm:spPr/>
    </dgm:pt>
    <dgm:pt modelId="{EA4C371A-93ED-4D2E-939D-5F38C13723DF}" type="pres">
      <dgm:prSet presAssocID="{2F610CBA-C981-406F-B9BF-D8779A139FC9}" presName="parentLin" presStyleCnt="0"/>
      <dgm:spPr/>
    </dgm:pt>
    <dgm:pt modelId="{EA2D3466-F165-4B6F-9E20-88AB42655969}" type="pres">
      <dgm:prSet presAssocID="{2F610CBA-C981-406F-B9BF-D8779A139FC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57254EF-57BD-43EE-9854-336BA7BF3112}" type="pres">
      <dgm:prSet presAssocID="{2F610CBA-C981-406F-B9BF-D8779A139FC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9D1612-6FFC-4F06-982B-96419D2906EE}" type="pres">
      <dgm:prSet presAssocID="{2F610CBA-C981-406F-B9BF-D8779A139FC9}" presName="negativeSpace" presStyleCnt="0"/>
      <dgm:spPr/>
    </dgm:pt>
    <dgm:pt modelId="{A392DAF0-C91B-4DBA-B0CB-69FB7517C3CC}" type="pres">
      <dgm:prSet presAssocID="{2F610CBA-C981-406F-B9BF-D8779A139FC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D4B0C-BDA5-40FF-AEA6-24B0FEEBCA95}" type="pres">
      <dgm:prSet presAssocID="{714C99FA-17D2-41BB-BB55-6B9A31068E84}" presName="spaceBetweenRectangles" presStyleCnt="0"/>
      <dgm:spPr/>
    </dgm:pt>
    <dgm:pt modelId="{8D97ECEC-5E9A-400B-BB53-20D9A3B919AD}" type="pres">
      <dgm:prSet presAssocID="{55E80C27-63B9-422E-9A7D-F07AA8A84BD3}" presName="parentLin" presStyleCnt="0"/>
      <dgm:spPr/>
    </dgm:pt>
    <dgm:pt modelId="{40CE91F6-28D9-46B7-AC23-78F0B7C81CF2}" type="pres">
      <dgm:prSet presAssocID="{55E80C27-63B9-422E-9A7D-F07AA8A84BD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CAA0D91-4EE2-4581-A412-B0FF7C5CF9D8}" type="pres">
      <dgm:prSet presAssocID="{55E80C27-63B9-422E-9A7D-F07AA8A84BD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16284-9A89-43A4-970E-5DE7DE01BD96}" type="pres">
      <dgm:prSet presAssocID="{55E80C27-63B9-422E-9A7D-F07AA8A84BD3}" presName="negativeSpace" presStyleCnt="0"/>
      <dgm:spPr/>
    </dgm:pt>
    <dgm:pt modelId="{3F2907EE-FDD9-4228-AC16-5F1E886C93AF}" type="pres">
      <dgm:prSet presAssocID="{55E80C27-63B9-422E-9A7D-F07AA8A84BD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EF1940-4BC1-437C-9B4E-DE079E9E60D1}" type="presOf" srcId="{2F610CBA-C981-406F-B9BF-D8779A139FC9}" destId="{EA2D3466-F165-4B6F-9E20-88AB42655969}" srcOrd="0" destOrd="0" presId="urn:microsoft.com/office/officeart/2005/8/layout/list1"/>
    <dgm:cxn modelId="{8BD370C7-3942-40BB-B3DC-43801DAD6E7F}" type="presOf" srcId="{D99DBF19-AA2B-47F3-958C-81FC792D67FA}" destId="{A392DAF0-C91B-4DBA-B0CB-69FB7517C3CC}" srcOrd="0" destOrd="0" presId="urn:microsoft.com/office/officeart/2005/8/layout/list1"/>
    <dgm:cxn modelId="{C6764410-DCC3-4011-8744-0F563C47AE57}" srcId="{55E80C27-63B9-422E-9A7D-F07AA8A84BD3}" destId="{A08FB7BB-036E-48D8-9940-FAFDBF9FF011}" srcOrd="0" destOrd="0" parTransId="{05B9D2BB-164B-4760-9ED5-73857557E4ED}" sibTransId="{1ECAE99A-A5EF-4C1A-8B9B-810BE543CD97}"/>
    <dgm:cxn modelId="{BBDCF1C2-09A2-498D-8CB3-A7C5E0BD660B}" type="presOf" srcId="{A08FB7BB-036E-48D8-9940-FAFDBF9FF011}" destId="{3F2907EE-FDD9-4228-AC16-5F1E886C93AF}" srcOrd="0" destOrd="0" presId="urn:microsoft.com/office/officeart/2005/8/layout/list1"/>
    <dgm:cxn modelId="{6C171C7C-C930-4B01-B06B-5BB500462A8E}" srcId="{825AD988-AD75-4927-8C30-A1D2E68ABC43}" destId="{2F610CBA-C981-406F-B9BF-D8779A139FC9}" srcOrd="1" destOrd="0" parTransId="{50FD4123-8B21-4964-88B0-C2C624B30E50}" sibTransId="{714C99FA-17D2-41BB-BB55-6B9A31068E84}"/>
    <dgm:cxn modelId="{97BC6674-3D31-4D93-8BB1-5ACFE294D5F8}" srcId="{825AD988-AD75-4927-8C30-A1D2E68ABC43}" destId="{F35D83D1-C25C-469A-A1BD-1DF2D8771C09}" srcOrd="0" destOrd="0" parTransId="{DBBC9405-020A-4DB6-8082-C2A2C28BC61C}" sibTransId="{E69530EE-0D0B-49ED-AA80-D14F9E484BEB}"/>
    <dgm:cxn modelId="{AFF35873-208D-4F36-9A46-84D4E8E9E399}" type="presOf" srcId="{55E80C27-63B9-422E-9A7D-F07AA8A84BD3}" destId="{7CAA0D91-4EE2-4581-A412-B0FF7C5CF9D8}" srcOrd="1" destOrd="0" presId="urn:microsoft.com/office/officeart/2005/8/layout/list1"/>
    <dgm:cxn modelId="{B4570355-0492-4276-8A95-C8DD66C91BEE}" type="presOf" srcId="{825AD988-AD75-4927-8C30-A1D2E68ABC43}" destId="{1689B1C0-AFC2-4408-A971-5818E9DE9E49}" srcOrd="0" destOrd="0" presId="urn:microsoft.com/office/officeart/2005/8/layout/list1"/>
    <dgm:cxn modelId="{B26448BB-14DC-4DB4-B79F-4D10013246D0}" type="presOf" srcId="{41E1597C-009B-40CC-AC83-43770A867470}" destId="{3F2907EE-FDD9-4228-AC16-5F1E886C93AF}" srcOrd="0" destOrd="2" presId="urn:microsoft.com/office/officeart/2005/8/layout/list1"/>
    <dgm:cxn modelId="{19105485-C116-4766-A8B8-305D9143C0D9}" type="presOf" srcId="{C75E6706-58EA-4A39-B5C4-25F3F8498C9D}" destId="{A392DAF0-C91B-4DBA-B0CB-69FB7517C3CC}" srcOrd="0" destOrd="1" presId="urn:microsoft.com/office/officeart/2005/8/layout/list1"/>
    <dgm:cxn modelId="{A11997C9-E3C1-42FF-8434-1585D94441BE}" type="presOf" srcId="{CBC02FAD-6CF4-4A62-B3E4-2D6004AB1AA0}" destId="{3F2907EE-FDD9-4228-AC16-5F1E886C93AF}" srcOrd="0" destOrd="1" presId="urn:microsoft.com/office/officeart/2005/8/layout/list1"/>
    <dgm:cxn modelId="{E8C2F4B2-6872-4350-B6A9-26FFD6344DA8}" type="presOf" srcId="{2F610CBA-C981-406F-B9BF-D8779A139FC9}" destId="{657254EF-57BD-43EE-9854-336BA7BF3112}" srcOrd="1" destOrd="0" presId="urn:microsoft.com/office/officeart/2005/8/layout/list1"/>
    <dgm:cxn modelId="{B7880B20-F31E-4865-88E1-ABE4AAACB539}" srcId="{55E80C27-63B9-422E-9A7D-F07AA8A84BD3}" destId="{41E1597C-009B-40CC-AC83-43770A867470}" srcOrd="2" destOrd="0" parTransId="{688136DA-4819-43CF-A7D8-8748CBD82EE6}" sibTransId="{9437A5AD-2A40-49F9-A515-E6468E5579E9}"/>
    <dgm:cxn modelId="{13E553DF-9261-4E37-AF19-83AA233326FE}" srcId="{F35D83D1-C25C-469A-A1BD-1DF2D8771C09}" destId="{913C268F-0BA3-47EE-9AD6-61321AF2F649}" srcOrd="1" destOrd="0" parTransId="{5FA9B510-FE6A-4AF6-AC57-68B7445BC6AA}" sibTransId="{15591405-A903-4C44-AACD-D46AE34C821C}"/>
    <dgm:cxn modelId="{675FC998-2F9B-4CA4-88FB-925FDCB57A8C}" type="presOf" srcId="{55E80C27-63B9-422E-9A7D-F07AA8A84BD3}" destId="{40CE91F6-28D9-46B7-AC23-78F0B7C81CF2}" srcOrd="0" destOrd="0" presId="urn:microsoft.com/office/officeart/2005/8/layout/list1"/>
    <dgm:cxn modelId="{90153E7F-EDF1-4FEF-9469-FEAB025364A4}" type="presOf" srcId="{F35D83D1-C25C-469A-A1BD-1DF2D8771C09}" destId="{E49B4B9C-A978-415E-957E-8CF67B85AABD}" srcOrd="0" destOrd="0" presId="urn:microsoft.com/office/officeart/2005/8/layout/list1"/>
    <dgm:cxn modelId="{7917BBC2-0111-40C0-ADC7-719078F9D2D9}" srcId="{F35D83D1-C25C-469A-A1BD-1DF2D8771C09}" destId="{79878D14-A0D3-4E78-96FF-8AB0DEEBE1DF}" srcOrd="0" destOrd="0" parTransId="{51265EDE-F296-4206-B1BD-86C88E217B07}" sibTransId="{CD776DCA-8121-40DC-9571-AE4DA0850DAB}"/>
    <dgm:cxn modelId="{DD2EE870-3299-4DDC-8D74-B3EFE5CF3012}" type="presOf" srcId="{F35D83D1-C25C-469A-A1BD-1DF2D8771C09}" destId="{6C2FBFB9-90D3-4C90-B622-465B3356AEE2}" srcOrd="1" destOrd="0" presId="urn:microsoft.com/office/officeart/2005/8/layout/list1"/>
    <dgm:cxn modelId="{9F602688-BDEA-44A5-8B59-1AD608887060}" srcId="{55E80C27-63B9-422E-9A7D-F07AA8A84BD3}" destId="{CBC02FAD-6CF4-4A62-B3E4-2D6004AB1AA0}" srcOrd="1" destOrd="0" parTransId="{DA47443A-275D-4C0C-A18A-DC618AC95E3C}" sibTransId="{4E432C4E-92E6-41B9-A44B-53A41D2E7393}"/>
    <dgm:cxn modelId="{32350F8F-EC86-4533-8D49-F9735EF3A2D4}" srcId="{825AD988-AD75-4927-8C30-A1D2E68ABC43}" destId="{55E80C27-63B9-422E-9A7D-F07AA8A84BD3}" srcOrd="2" destOrd="0" parTransId="{7AC38403-AD1A-4F7E-831C-9081F80099FC}" sibTransId="{E862316E-AE7A-4260-8710-CFAE99DA23AD}"/>
    <dgm:cxn modelId="{513B9DD3-14B7-49BD-A923-E8A5D54B67B6}" srcId="{2F610CBA-C981-406F-B9BF-D8779A139FC9}" destId="{C75E6706-58EA-4A39-B5C4-25F3F8498C9D}" srcOrd="1" destOrd="0" parTransId="{EFEF66DF-4A64-424F-A47A-89988E32CDD3}" sibTransId="{2DCB6453-FEFC-46CF-951F-E13C1484EC9F}"/>
    <dgm:cxn modelId="{E014E459-01AD-42E9-932C-C4F204E43A6B}" srcId="{2F610CBA-C981-406F-B9BF-D8779A139FC9}" destId="{D99DBF19-AA2B-47F3-958C-81FC792D67FA}" srcOrd="0" destOrd="0" parTransId="{BF0DCF1F-21A9-4CE3-B067-EF808901C16B}" sibTransId="{AC554F06-8CF3-40EE-8F34-12751585540E}"/>
    <dgm:cxn modelId="{FF09AB9C-3F96-479A-A8D1-96FBB8AF469E}" type="presOf" srcId="{79878D14-A0D3-4E78-96FF-8AB0DEEBE1DF}" destId="{88BEAD58-95F5-41C7-A8F4-4F22E6250834}" srcOrd="0" destOrd="0" presId="urn:microsoft.com/office/officeart/2005/8/layout/list1"/>
    <dgm:cxn modelId="{FA171679-805C-4108-9655-F96A48771CE3}" type="presOf" srcId="{913C268F-0BA3-47EE-9AD6-61321AF2F649}" destId="{88BEAD58-95F5-41C7-A8F4-4F22E6250834}" srcOrd="0" destOrd="1" presId="urn:microsoft.com/office/officeart/2005/8/layout/list1"/>
    <dgm:cxn modelId="{33C11531-B47E-4996-A5B1-055B29FE8C7B}" type="presParOf" srcId="{1689B1C0-AFC2-4408-A971-5818E9DE9E49}" destId="{E337956F-6211-4FAA-9D2F-9A008374A0C7}" srcOrd="0" destOrd="0" presId="urn:microsoft.com/office/officeart/2005/8/layout/list1"/>
    <dgm:cxn modelId="{ED4B10CF-FE11-480A-8149-FF55D45A69CF}" type="presParOf" srcId="{E337956F-6211-4FAA-9D2F-9A008374A0C7}" destId="{E49B4B9C-A978-415E-957E-8CF67B85AABD}" srcOrd="0" destOrd="0" presId="urn:microsoft.com/office/officeart/2005/8/layout/list1"/>
    <dgm:cxn modelId="{09E5D8DE-DC6C-4CCE-9191-A13FFAD5A864}" type="presParOf" srcId="{E337956F-6211-4FAA-9D2F-9A008374A0C7}" destId="{6C2FBFB9-90D3-4C90-B622-465B3356AEE2}" srcOrd="1" destOrd="0" presId="urn:microsoft.com/office/officeart/2005/8/layout/list1"/>
    <dgm:cxn modelId="{0AFF8148-95F4-4D35-9F34-8CA3D9C158A2}" type="presParOf" srcId="{1689B1C0-AFC2-4408-A971-5818E9DE9E49}" destId="{D4FCA04C-C766-4E2A-9331-87212E203E5D}" srcOrd="1" destOrd="0" presId="urn:microsoft.com/office/officeart/2005/8/layout/list1"/>
    <dgm:cxn modelId="{28B8FB81-3077-43CE-8365-24D658A4478F}" type="presParOf" srcId="{1689B1C0-AFC2-4408-A971-5818E9DE9E49}" destId="{88BEAD58-95F5-41C7-A8F4-4F22E6250834}" srcOrd="2" destOrd="0" presId="urn:microsoft.com/office/officeart/2005/8/layout/list1"/>
    <dgm:cxn modelId="{B5048946-46EB-474A-B758-4848E7DB81F0}" type="presParOf" srcId="{1689B1C0-AFC2-4408-A971-5818E9DE9E49}" destId="{4E74F593-CFEB-44E7-A709-E5FC7A164A0D}" srcOrd="3" destOrd="0" presId="urn:microsoft.com/office/officeart/2005/8/layout/list1"/>
    <dgm:cxn modelId="{EFA865FF-104D-44B0-8D6F-5D82787AE602}" type="presParOf" srcId="{1689B1C0-AFC2-4408-A971-5818E9DE9E49}" destId="{EA4C371A-93ED-4D2E-939D-5F38C13723DF}" srcOrd="4" destOrd="0" presId="urn:microsoft.com/office/officeart/2005/8/layout/list1"/>
    <dgm:cxn modelId="{CFE24B8D-9231-4203-9371-54DADBA2D943}" type="presParOf" srcId="{EA4C371A-93ED-4D2E-939D-5F38C13723DF}" destId="{EA2D3466-F165-4B6F-9E20-88AB42655969}" srcOrd="0" destOrd="0" presId="urn:microsoft.com/office/officeart/2005/8/layout/list1"/>
    <dgm:cxn modelId="{BBFC50E3-4E3F-414C-9914-EABCDD9F9DA9}" type="presParOf" srcId="{EA4C371A-93ED-4D2E-939D-5F38C13723DF}" destId="{657254EF-57BD-43EE-9854-336BA7BF3112}" srcOrd="1" destOrd="0" presId="urn:microsoft.com/office/officeart/2005/8/layout/list1"/>
    <dgm:cxn modelId="{9E940A15-FC7E-48F4-B1D8-AA7B2F3784D5}" type="presParOf" srcId="{1689B1C0-AFC2-4408-A971-5818E9DE9E49}" destId="{589D1612-6FFC-4F06-982B-96419D2906EE}" srcOrd="5" destOrd="0" presId="urn:microsoft.com/office/officeart/2005/8/layout/list1"/>
    <dgm:cxn modelId="{FAE08686-050C-4243-888A-5CAF1C3C48B1}" type="presParOf" srcId="{1689B1C0-AFC2-4408-A971-5818E9DE9E49}" destId="{A392DAF0-C91B-4DBA-B0CB-69FB7517C3CC}" srcOrd="6" destOrd="0" presId="urn:microsoft.com/office/officeart/2005/8/layout/list1"/>
    <dgm:cxn modelId="{9256058F-CC31-4D6A-BFD7-ACB61BB66A97}" type="presParOf" srcId="{1689B1C0-AFC2-4408-A971-5818E9DE9E49}" destId="{789D4B0C-BDA5-40FF-AEA6-24B0FEEBCA95}" srcOrd="7" destOrd="0" presId="urn:microsoft.com/office/officeart/2005/8/layout/list1"/>
    <dgm:cxn modelId="{0DF831F6-DD5A-409D-BA1A-B043A61B649F}" type="presParOf" srcId="{1689B1C0-AFC2-4408-A971-5818E9DE9E49}" destId="{8D97ECEC-5E9A-400B-BB53-20D9A3B919AD}" srcOrd="8" destOrd="0" presId="urn:microsoft.com/office/officeart/2005/8/layout/list1"/>
    <dgm:cxn modelId="{14A55644-15DF-4A5E-8A3A-B7B863929AC6}" type="presParOf" srcId="{8D97ECEC-5E9A-400B-BB53-20D9A3B919AD}" destId="{40CE91F6-28D9-46B7-AC23-78F0B7C81CF2}" srcOrd="0" destOrd="0" presId="urn:microsoft.com/office/officeart/2005/8/layout/list1"/>
    <dgm:cxn modelId="{6DE367F6-A7AB-4B58-9FD3-A5B5976880B3}" type="presParOf" srcId="{8D97ECEC-5E9A-400B-BB53-20D9A3B919AD}" destId="{7CAA0D91-4EE2-4581-A412-B0FF7C5CF9D8}" srcOrd="1" destOrd="0" presId="urn:microsoft.com/office/officeart/2005/8/layout/list1"/>
    <dgm:cxn modelId="{A28F012C-661F-4352-B607-EE722D02C9C9}" type="presParOf" srcId="{1689B1C0-AFC2-4408-A971-5818E9DE9E49}" destId="{0DE16284-9A89-43A4-970E-5DE7DE01BD96}" srcOrd="9" destOrd="0" presId="urn:microsoft.com/office/officeart/2005/8/layout/list1"/>
    <dgm:cxn modelId="{FA07038D-3C96-4590-BB97-1194BA858B5A}" type="presParOf" srcId="{1689B1C0-AFC2-4408-A971-5818E9DE9E49}" destId="{3F2907EE-FDD9-4228-AC16-5F1E886C93A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E15A4C8-2CDE-47C9-B127-7A37E6DA5628}" type="doc">
      <dgm:prSet loTypeId="urn:microsoft.com/office/officeart/2005/8/layout/vList4#6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C3F5127E-B67C-40F1-899E-D5810CA0EA5D}">
      <dgm:prSet custT="1"/>
      <dgm:spPr/>
      <dgm:t>
        <a:bodyPr/>
        <a:lstStyle/>
        <a:p>
          <a:pPr algn="ctr" rtl="1"/>
          <a:r>
            <a:rPr lang="fa-IR" sz="2800" dirty="0" smtClean="0">
              <a:cs typeface="B Titr" pitchFamily="2" charset="-78"/>
            </a:rPr>
            <a:t>                       مدل قیمت‌گذاری </a:t>
          </a:r>
        </a:p>
        <a:p>
          <a:pPr algn="ctr" rtl="1"/>
          <a:r>
            <a:rPr lang="fa-IR" sz="2800" dirty="0" smtClean="0">
              <a:cs typeface="B Titr" pitchFamily="2" charset="-78"/>
            </a:rPr>
            <a:t>                    اختیارمعامله (1973)</a:t>
          </a:r>
          <a:endParaRPr lang="en-US" sz="2800" dirty="0" smtClean="0">
            <a:cs typeface="B Titr" pitchFamily="2" charset="-78"/>
          </a:endParaRPr>
        </a:p>
      </dgm:t>
    </dgm:pt>
    <dgm:pt modelId="{65482088-2C77-4D8C-A3F9-4D2AA375EF94}" type="parTrans" cxnId="{FE028DD7-50EE-4EAD-8817-0B23C875FB05}">
      <dgm:prSet/>
      <dgm:spPr/>
      <dgm:t>
        <a:bodyPr/>
        <a:lstStyle/>
        <a:p>
          <a:endParaRPr lang="en-US"/>
        </a:p>
      </dgm:t>
    </dgm:pt>
    <dgm:pt modelId="{21115B85-6712-43CF-9FAB-671305D4EBA2}" type="sibTrans" cxnId="{FE028DD7-50EE-4EAD-8817-0B23C875FB05}">
      <dgm:prSet/>
      <dgm:spPr/>
      <dgm:t>
        <a:bodyPr/>
        <a:lstStyle/>
        <a:p>
          <a:endParaRPr lang="en-US"/>
        </a:p>
      </dgm:t>
    </dgm:pt>
    <dgm:pt modelId="{7E7BC8EA-20B8-435C-B958-168F586E9DDA}">
      <dgm:prSet/>
      <dgm:spPr/>
      <dgm:t>
        <a:bodyPr/>
        <a:lstStyle/>
        <a:p>
          <a:pPr algn="r" rtl="1"/>
          <a:endParaRPr lang="en-US" sz="5100" dirty="0"/>
        </a:p>
      </dgm:t>
    </dgm:pt>
    <dgm:pt modelId="{5C5654F8-2A5C-40D1-BA26-FEE35838A388}" type="parTrans" cxnId="{72774D16-4B9E-49C4-94C3-3ACD8D09B91B}">
      <dgm:prSet/>
      <dgm:spPr/>
      <dgm:t>
        <a:bodyPr/>
        <a:lstStyle/>
        <a:p>
          <a:endParaRPr lang="en-US"/>
        </a:p>
      </dgm:t>
    </dgm:pt>
    <dgm:pt modelId="{B8532E22-A5C5-47F1-B87B-86C22F567700}" type="sibTrans" cxnId="{72774D16-4B9E-49C4-94C3-3ACD8D09B91B}">
      <dgm:prSet/>
      <dgm:spPr/>
      <dgm:t>
        <a:bodyPr/>
        <a:lstStyle/>
        <a:p>
          <a:endParaRPr lang="en-US"/>
        </a:p>
      </dgm:t>
    </dgm:pt>
    <dgm:pt modelId="{2B51008E-E648-4319-8B65-66A766A9626B}" type="pres">
      <dgm:prSet presAssocID="{1E15A4C8-2CDE-47C9-B127-7A37E6DA562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A44109-FC64-49D4-91F0-1FA973CB645F}" type="pres">
      <dgm:prSet presAssocID="{C3F5127E-B67C-40F1-899E-D5810CA0EA5D}" presName="comp" presStyleCnt="0"/>
      <dgm:spPr/>
    </dgm:pt>
    <dgm:pt modelId="{EFAAC029-5EAE-49B2-8335-91CEFBF661A4}" type="pres">
      <dgm:prSet presAssocID="{C3F5127E-B67C-40F1-899E-D5810CA0EA5D}" presName="box" presStyleLbl="node1" presStyleIdx="0" presStyleCnt="1" custLinFactNeighborX="14706" custLinFactNeighborY="-5117"/>
      <dgm:spPr>
        <a:prstGeom prst="flowChartDocument">
          <a:avLst/>
        </a:prstGeom>
      </dgm:spPr>
      <dgm:t>
        <a:bodyPr/>
        <a:lstStyle/>
        <a:p>
          <a:endParaRPr lang="en-US"/>
        </a:p>
      </dgm:t>
    </dgm:pt>
    <dgm:pt modelId="{5F9DB34B-5932-4C6C-B4DB-BABE8E55C8B0}" type="pres">
      <dgm:prSet presAssocID="{C3F5127E-B67C-40F1-899E-D5810CA0EA5D}" presName="img" presStyleLbl="fgImgPlace1" presStyleIdx="0" presStyleCnt="1" custScaleY="68141" custLinFactNeighborX="-18934" custLinFactNeighborY="-2567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000" r="-5000"/>
          </a:stretch>
        </a:blipFill>
      </dgm:spPr>
      <dgm:t>
        <a:bodyPr/>
        <a:lstStyle/>
        <a:p>
          <a:endParaRPr lang="en-US"/>
        </a:p>
      </dgm:t>
    </dgm:pt>
    <dgm:pt modelId="{1876CC36-AFF7-4117-B3DA-FD39626774FE}" type="pres">
      <dgm:prSet presAssocID="{C3F5127E-B67C-40F1-899E-D5810CA0EA5D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101219-7150-4B54-8741-65A22DB8CA7B}" type="presOf" srcId="{1E15A4C8-2CDE-47C9-B127-7A37E6DA5628}" destId="{2B51008E-E648-4319-8B65-66A766A9626B}" srcOrd="0" destOrd="0" presId="urn:microsoft.com/office/officeart/2005/8/layout/vList4#6"/>
    <dgm:cxn modelId="{A0AB969E-8614-4819-B816-C97AB28DB250}" type="presOf" srcId="{7E7BC8EA-20B8-435C-B958-168F586E9DDA}" destId="{1876CC36-AFF7-4117-B3DA-FD39626774FE}" srcOrd="1" destOrd="1" presId="urn:microsoft.com/office/officeart/2005/8/layout/vList4#6"/>
    <dgm:cxn modelId="{7A9B2D99-4DF9-4E71-81DC-A4B664F2213A}" type="presOf" srcId="{C3F5127E-B67C-40F1-899E-D5810CA0EA5D}" destId="{EFAAC029-5EAE-49B2-8335-91CEFBF661A4}" srcOrd="0" destOrd="0" presId="urn:microsoft.com/office/officeart/2005/8/layout/vList4#6"/>
    <dgm:cxn modelId="{72774D16-4B9E-49C4-94C3-3ACD8D09B91B}" srcId="{C3F5127E-B67C-40F1-899E-D5810CA0EA5D}" destId="{7E7BC8EA-20B8-435C-B958-168F586E9DDA}" srcOrd="0" destOrd="0" parTransId="{5C5654F8-2A5C-40D1-BA26-FEE35838A388}" sibTransId="{B8532E22-A5C5-47F1-B87B-86C22F567700}"/>
    <dgm:cxn modelId="{92691BD9-C598-43BF-91D1-659B04EC2A8D}" type="presOf" srcId="{C3F5127E-B67C-40F1-899E-D5810CA0EA5D}" destId="{1876CC36-AFF7-4117-B3DA-FD39626774FE}" srcOrd="1" destOrd="0" presId="urn:microsoft.com/office/officeart/2005/8/layout/vList4#6"/>
    <dgm:cxn modelId="{FE028DD7-50EE-4EAD-8817-0B23C875FB05}" srcId="{1E15A4C8-2CDE-47C9-B127-7A37E6DA5628}" destId="{C3F5127E-B67C-40F1-899E-D5810CA0EA5D}" srcOrd="0" destOrd="0" parTransId="{65482088-2C77-4D8C-A3F9-4D2AA375EF94}" sibTransId="{21115B85-6712-43CF-9FAB-671305D4EBA2}"/>
    <dgm:cxn modelId="{1BDDC45F-73B0-486E-9470-C464BE3D7873}" type="presOf" srcId="{7E7BC8EA-20B8-435C-B958-168F586E9DDA}" destId="{EFAAC029-5EAE-49B2-8335-91CEFBF661A4}" srcOrd="0" destOrd="1" presId="urn:microsoft.com/office/officeart/2005/8/layout/vList4#6"/>
    <dgm:cxn modelId="{A104A3D0-7498-4C34-8531-7594A95A8635}" type="presParOf" srcId="{2B51008E-E648-4319-8B65-66A766A9626B}" destId="{C0A44109-FC64-49D4-91F0-1FA973CB645F}" srcOrd="0" destOrd="0" presId="urn:microsoft.com/office/officeart/2005/8/layout/vList4#6"/>
    <dgm:cxn modelId="{FF2C4DF8-715B-4604-89F0-6A582A06F827}" type="presParOf" srcId="{C0A44109-FC64-49D4-91F0-1FA973CB645F}" destId="{EFAAC029-5EAE-49B2-8335-91CEFBF661A4}" srcOrd="0" destOrd="0" presId="urn:microsoft.com/office/officeart/2005/8/layout/vList4#6"/>
    <dgm:cxn modelId="{F009FAD6-D49C-40E1-BF62-C7B7ED70476E}" type="presParOf" srcId="{C0A44109-FC64-49D4-91F0-1FA973CB645F}" destId="{5F9DB34B-5932-4C6C-B4DB-BABE8E55C8B0}" srcOrd="1" destOrd="0" presId="urn:microsoft.com/office/officeart/2005/8/layout/vList4#6"/>
    <dgm:cxn modelId="{2FE89F79-0BCF-488E-B3E0-9568021E7004}" type="presParOf" srcId="{C0A44109-FC64-49D4-91F0-1FA973CB645F}" destId="{1876CC36-AFF7-4117-B3DA-FD39626774FE}" srcOrd="2" destOrd="0" presId="urn:microsoft.com/office/officeart/2005/8/layout/vList4#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2292123-1C85-4D9F-8E87-ACEC969D891D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79234993-1601-462F-B16D-CE8FD3951D28}">
      <dgm:prSet/>
      <dgm:spPr/>
      <dgm:t>
        <a:bodyPr/>
        <a:lstStyle/>
        <a:p>
          <a:pPr rtl="1"/>
          <a:r>
            <a:rPr lang="fa-IR" dirty="0" smtClean="0"/>
            <a:t>مرحلۀ اول</a:t>
          </a:r>
          <a:endParaRPr lang="fa-IR" dirty="0"/>
        </a:p>
      </dgm:t>
    </dgm:pt>
    <dgm:pt modelId="{635B4535-FF36-4E42-8C04-FAEF394DABD0}" type="parTrans" cxnId="{5FAC81CF-CA88-4F4E-8197-7FBB65DAD860}">
      <dgm:prSet/>
      <dgm:spPr/>
      <dgm:t>
        <a:bodyPr/>
        <a:lstStyle/>
        <a:p>
          <a:pPr rtl="1"/>
          <a:endParaRPr lang="fa-IR"/>
        </a:p>
      </dgm:t>
    </dgm:pt>
    <dgm:pt modelId="{B17F15EF-D313-4F1F-90A6-822F9E5DE5C8}" type="sibTrans" cxnId="{5FAC81CF-CA88-4F4E-8197-7FBB65DAD860}">
      <dgm:prSet/>
      <dgm:spPr/>
      <dgm:t>
        <a:bodyPr/>
        <a:lstStyle/>
        <a:p>
          <a:pPr rtl="1"/>
          <a:endParaRPr lang="fa-IR"/>
        </a:p>
      </dgm:t>
    </dgm:pt>
    <dgm:pt modelId="{DDDBB81B-0250-4862-87C5-2C0E32B4D577}">
      <dgm:prSet/>
      <dgm:spPr/>
      <dgm:t>
        <a:bodyPr/>
        <a:lstStyle/>
        <a:p>
          <a:pPr rtl="1"/>
          <a:endParaRPr lang="fa-IR" dirty="0"/>
        </a:p>
      </dgm:t>
    </dgm:pt>
    <dgm:pt modelId="{D10B8376-CC84-43D3-A89A-B8285DDBC9A0}" type="parTrans" cxnId="{66D96424-23D7-4540-9161-CFEEE4D16DA6}">
      <dgm:prSet/>
      <dgm:spPr/>
      <dgm:t>
        <a:bodyPr/>
        <a:lstStyle/>
        <a:p>
          <a:pPr rtl="1"/>
          <a:endParaRPr lang="fa-IR"/>
        </a:p>
      </dgm:t>
    </dgm:pt>
    <dgm:pt modelId="{7F09E092-1775-4EBC-BB0A-3ED149AE8F06}" type="sibTrans" cxnId="{66D96424-23D7-4540-9161-CFEEE4D16DA6}">
      <dgm:prSet/>
      <dgm:spPr/>
      <dgm:t>
        <a:bodyPr/>
        <a:lstStyle/>
        <a:p>
          <a:pPr rtl="1"/>
          <a:endParaRPr lang="fa-IR"/>
        </a:p>
      </dgm:t>
    </dgm:pt>
    <dgm:pt modelId="{6D2F2A73-7072-453B-8E50-94786F1688D4}">
      <dgm:prSet/>
      <dgm:spPr/>
      <dgm:t>
        <a:bodyPr/>
        <a:lstStyle/>
        <a:p>
          <a:pPr rtl="1"/>
          <a:r>
            <a:rPr lang="fa-IR" dirty="0" smtClean="0"/>
            <a:t>مرحلۀ دوم</a:t>
          </a:r>
          <a:endParaRPr lang="fa-IR" dirty="0"/>
        </a:p>
      </dgm:t>
    </dgm:pt>
    <dgm:pt modelId="{80A0C395-8022-44E8-8696-D7E5D4B2D71A}" type="parTrans" cxnId="{A381077F-E4C1-4D38-B580-98E1A250F9EF}">
      <dgm:prSet/>
      <dgm:spPr/>
      <dgm:t>
        <a:bodyPr/>
        <a:lstStyle/>
        <a:p>
          <a:pPr rtl="1"/>
          <a:endParaRPr lang="fa-IR"/>
        </a:p>
      </dgm:t>
    </dgm:pt>
    <dgm:pt modelId="{AF334424-4E3E-420C-8CAB-70A9476F9298}" type="sibTrans" cxnId="{A381077F-E4C1-4D38-B580-98E1A250F9EF}">
      <dgm:prSet/>
      <dgm:spPr/>
      <dgm:t>
        <a:bodyPr/>
        <a:lstStyle/>
        <a:p>
          <a:pPr rtl="1"/>
          <a:endParaRPr lang="fa-IR"/>
        </a:p>
      </dgm:t>
    </dgm:pt>
    <dgm:pt modelId="{0C10F1B9-08B2-4A32-9690-F04000081D3C}">
      <dgm:prSet/>
      <dgm:spPr/>
      <dgm:t>
        <a:bodyPr/>
        <a:lstStyle/>
        <a:p>
          <a:pPr rtl="1"/>
          <a:endParaRPr lang="fa-IR" dirty="0"/>
        </a:p>
      </dgm:t>
    </dgm:pt>
    <dgm:pt modelId="{41F0302B-59ED-4CE4-A3AD-E215BDDAD15C}" type="parTrans" cxnId="{85ED83E1-ADE9-4A98-BC65-3E907E3DEA71}">
      <dgm:prSet/>
      <dgm:spPr/>
      <dgm:t>
        <a:bodyPr/>
        <a:lstStyle/>
        <a:p>
          <a:pPr rtl="1"/>
          <a:endParaRPr lang="fa-IR"/>
        </a:p>
      </dgm:t>
    </dgm:pt>
    <dgm:pt modelId="{06F09023-6910-4650-8F42-5D97C7B8AEC7}" type="sibTrans" cxnId="{85ED83E1-ADE9-4A98-BC65-3E907E3DEA71}">
      <dgm:prSet/>
      <dgm:spPr/>
      <dgm:t>
        <a:bodyPr/>
        <a:lstStyle/>
        <a:p>
          <a:pPr rtl="1"/>
          <a:endParaRPr lang="fa-IR"/>
        </a:p>
      </dgm:t>
    </dgm:pt>
    <dgm:pt modelId="{BEB14E0A-6FFD-458F-8720-CFF79A9430E1}">
      <dgm:prSet/>
      <dgm:spPr/>
      <dgm:t>
        <a:bodyPr/>
        <a:lstStyle/>
        <a:p>
          <a:pPr rtl="1"/>
          <a:r>
            <a:rPr lang="fa-IR" dirty="0" smtClean="0"/>
            <a:t>مرحلۀ سوم</a:t>
          </a:r>
          <a:endParaRPr lang="fa-IR" dirty="0"/>
        </a:p>
      </dgm:t>
    </dgm:pt>
    <dgm:pt modelId="{DCEF2598-0AF3-4ECE-A376-2347C674CE48}" type="parTrans" cxnId="{4A57758E-E3F8-468A-8909-22F5AFEFE899}">
      <dgm:prSet/>
      <dgm:spPr/>
      <dgm:t>
        <a:bodyPr/>
        <a:lstStyle/>
        <a:p>
          <a:pPr rtl="1"/>
          <a:endParaRPr lang="fa-IR"/>
        </a:p>
      </dgm:t>
    </dgm:pt>
    <dgm:pt modelId="{41C3C709-D2AE-417C-8527-5D3F1166784B}" type="sibTrans" cxnId="{4A57758E-E3F8-468A-8909-22F5AFEFE899}">
      <dgm:prSet/>
      <dgm:spPr/>
      <dgm:t>
        <a:bodyPr/>
        <a:lstStyle/>
        <a:p>
          <a:pPr rtl="1"/>
          <a:endParaRPr lang="fa-IR"/>
        </a:p>
      </dgm:t>
    </dgm:pt>
    <dgm:pt modelId="{CD8C297E-39C9-4FCD-BBDA-6FABBAF16CA4}">
      <dgm:prSet/>
      <dgm:spPr/>
      <dgm:t>
        <a:bodyPr/>
        <a:lstStyle/>
        <a:p>
          <a:pPr rtl="1"/>
          <a:endParaRPr lang="fa-IR" dirty="0"/>
        </a:p>
      </dgm:t>
    </dgm:pt>
    <dgm:pt modelId="{3E592E46-2B7A-4F87-B152-9A0820A8BFF6}" type="parTrans" cxnId="{8CEB79D7-557D-49F5-95AE-53DA8B98C3D3}">
      <dgm:prSet/>
      <dgm:spPr/>
      <dgm:t>
        <a:bodyPr/>
        <a:lstStyle/>
        <a:p>
          <a:pPr rtl="1"/>
          <a:endParaRPr lang="fa-IR"/>
        </a:p>
      </dgm:t>
    </dgm:pt>
    <dgm:pt modelId="{E1094299-30F3-46B6-8A87-40388D8AAAA1}" type="sibTrans" cxnId="{8CEB79D7-557D-49F5-95AE-53DA8B98C3D3}">
      <dgm:prSet/>
      <dgm:spPr/>
      <dgm:t>
        <a:bodyPr/>
        <a:lstStyle/>
        <a:p>
          <a:pPr rtl="1"/>
          <a:endParaRPr lang="fa-IR"/>
        </a:p>
      </dgm:t>
    </dgm:pt>
    <dgm:pt modelId="{2943064D-8006-4461-B01B-BE3C10002982}">
      <dgm:prSet/>
      <dgm:spPr/>
      <dgm:t>
        <a:bodyPr/>
        <a:lstStyle/>
        <a:p>
          <a:pPr rtl="1"/>
          <a:r>
            <a:rPr lang="fa-IR" dirty="0" smtClean="0"/>
            <a:t>مرحلۀ چهارم</a:t>
          </a:r>
          <a:endParaRPr lang="fa-IR" dirty="0"/>
        </a:p>
      </dgm:t>
    </dgm:pt>
    <dgm:pt modelId="{5D0CA29F-EF99-4D0C-93AD-E1DF7D65249E}" type="parTrans" cxnId="{B816CAD2-09C6-4F48-AF6E-F0CBFDD165A3}">
      <dgm:prSet/>
      <dgm:spPr/>
      <dgm:t>
        <a:bodyPr/>
        <a:lstStyle/>
        <a:p>
          <a:pPr rtl="1"/>
          <a:endParaRPr lang="fa-IR"/>
        </a:p>
      </dgm:t>
    </dgm:pt>
    <dgm:pt modelId="{FDEAEED2-19B9-4B0D-9899-265326EA5B81}" type="sibTrans" cxnId="{B816CAD2-09C6-4F48-AF6E-F0CBFDD165A3}">
      <dgm:prSet/>
      <dgm:spPr/>
      <dgm:t>
        <a:bodyPr/>
        <a:lstStyle/>
        <a:p>
          <a:pPr rtl="1"/>
          <a:endParaRPr lang="fa-IR"/>
        </a:p>
      </dgm:t>
    </dgm:pt>
    <dgm:pt modelId="{5CB7AB5B-D747-473D-9EC9-F07C36AABB69}">
      <dgm:prSet/>
      <dgm:spPr/>
      <dgm:t>
        <a:bodyPr/>
        <a:lstStyle/>
        <a:p>
          <a:pPr rtl="1"/>
          <a:endParaRPr lang="fa-IR" dirty="0"/>
        </a:p>
      </dgm:t>
    </dgm:pt>
    <dgm:pt modelId="{4A8B56E5-8AE6-4228-930C-2A47DECC5B74}" type="parTrans" cxnId="{87366BCA-912D-4122-8B4F-897C022AE128}">
      <dgm:prSet/>
      <dgm:spPr/>
      <dgm:t>
        <a:bodyPr/>
        <a:lstStyle/>
        <a:p>
          <a:pPr rtl="1"/>
          <a:endParaRPr lang="fa-IR"/>
        </a:p>
      </dgm:t>
    </dgm:pt>
    <dgm:pt modelId="{453948A5-948C-49E7-9410-A7B12D77A1E6}" type="sibTrans" cxnId="{87366BCA-912D-4122-8B4F-897C022AE128}">
      <dgm:prSet/>
      <dgm:spPr/>
      <dgm:t>
        <a:bodyPr/>
        <a:lstStyle/>
        <a:p>
          <a:pPr rtl="1"/>
          <a:endParaRPr lang="fa-IR"/>
        </a:p>
      </dgm:t>
    </dgm:pt>
    <dgm:pt modelId="{F6018B94-4DE0-420A-914B-3AD2CE4B4BAB}" type="pres">
      <dgm:prSet presAssocID="{12292123-1C85-4D9F-8E87-ACEC969D891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2480C84-C0A5-461A-8D92-9EA8F7E1CAF1}" type="pres">
      <dgm:prSet presAssocID="{79234993-1601-462F-B16D-CE8FD3951D28}" presName="composite" presStyleCnt="0"/>
      <dgm:spPr/>
    </dgm:pt>
    <dgm:pt modelId="{71E43431-E49E-43FE-908D-2BE68D0AD4F4}" type="pres">
      <dgm:prSet presAssocID="{79234993-1601-462F-B16D-CE8FD3951D2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7140FFE-6553-41F3-A520-DD11F955220D}" type="pres">
      <dgm:prSet presAssocID="{79234993-1601-462F-B16D-CE8FD3951D2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3E39D3E-A5DF-467D-B21B-0A32870FEC2F}" type="pres">
      <dgm:prSet presAssocID="{B17F15EF-D313-4F1F-90A6-822F9E5DE5C8}" presName="sp" presStyleCnt="0"/>
      <dgm:spPr/>
    </dgm:pt>
    <dgm:pt modelId="{CCE4078E-F2B1-48DC-AAFA-2C1FEC998311}" type="pres">
      <dgm:prSet presAssocID="{6D2F2A73-7072-453B-8E50-94786F1688D4}" presName="composite" presStyleCnt="0"/>
      <dgm:spPr/>
    </dgm:pt>
    <dgm:pt modelId="{47AF38C3-E976-466D-8B31-B65E43A266F6}" type="pres">
      <dgm:prSet presAssocID="{6D2F2A73-7072-453B-8E50-94786F1688D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0089010-D28D-4C71-8FFC-DC704EB3149C}" type="pres">
      <dgm:prSet presAssocID="{6D2F2A73-7072-453B-8E50-94786F1688D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2CEB1C4-BD20-4B17-88A0-A1CF94A11F0E}" type="pres">
      <dgm:prSet presAssocID="{AF334424-4E3E-420C-8CAB-70A9476F9298}" presName="sp" presStyleCnt="0"/>
      <dgm:spPr/>
    </dgm:pt>
    <dgm:pt modelId="{CCE9ECF5-D500-4427-B2C5-6DBBF0799EE9}" type="pres">
      <dgm:prSet presAssocID="{BEB14E0A-6FFD-458F-8720-CFF79A9430E1}" presName="composite" presStyleCnt="0"/>
      <dgm:spPr/>
    </dgm:pt>
    <dgm:pt modelId="{02E06BF5-69AF-4B7C-8F3E-1594F36B8583}" type="pres">
      <dgm:prSet presAssocID="{BEB14E0A-6FFD-458F-8720-CFF79A9430E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B43D05E-0A18-4CF8-8936-E91CB5753641}" type="pres">
      <dgm:prSet presAssocID="{BEB14E0A-6FFD-458F-8720-CFF79A9430E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3346A8D-9027-46AC-A556-BE684F9C683C}" type="pres">
      <dgm:prSet presAssocID="{41C3C709-D2AE-417C-8527-5D3F1166784B}" presName="sp" presStyleCnt="0"/>
      <dgm:spPr/>
    </dgm:pt>
    <dgm:pt modelId="{3B8D7F2C-65BC-4357-BBC9-7A6E864737A6}" type="pres">
      <dgm:prSet presAssocID="{2943064D-8006-4461-B01B-BE3C10002982}" presName="composite" presStyleCnt="0"/>
      <dgm:spPr/>
    </dgm:pt>
    <dgm:pt modelId="{5195B058-0AA3-48E1-9AD3-583B920066CF}" type="pres">
      <dgm:prSet presAssocID="{2943064D-8006-4461-B01B-BE3C1000298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B8BCCF1-73AE-4379-A1B5-901B68A98CD0}" type="pres">
      <dgm:prSet presAssocID="{2943064D-8006-4461-B01B-BE3C1000298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D4A75F4-D92A-4391-8397-B35B07A8F2D5}" type="presOf" srcId="{BEB14E0A-6FFD-458F-8720-CFF79A9430E1}" destId="{02E06BF5-69AF-4B7C-8F3E-1594F36B8583}" srcOrd="0" destOrd="0" presId="urn:microsoft.com/office/officeart/2005/8/layout/chevron2"/>
    <dgm:cxn modelId="{A381077F-E4C1-4D38-B580-98E1A250F9EF}" srcId="{12292123-1C85-4D9F-8E87-ACEC969D891D}" destId="{6D2F2A73-7072-453B-8E50-94786F1688D4}" srcOrd="1" destOrd="0" parTransId="{80A0C395-8022-44E8-8696-D7E5D4B2D71A}" sibTransId="{AF334424-4E3E-420C-8CAB-70A9476F9298}"/>
    <dgm:cxn modelId="{FB61BD12-021C-41B0-9E24-3AACAE8E8189}" type="presOf" srcId="{5CB7AB5B-D747-473D-9EC9-F07C36AABB69}" destId="{7B8BCCF1-73AE-4379-A1B5-901B68A98CD0}" srcOrd="0" destOrd="0" presId="urn:microsoft.com/office/officeart/2005/8/layout/chevron2"/>
    <dgm:cxn modelId="{4A57758E-E3F8-468A-8909-22F5AFEFE899}" srcId="{12292123-1C85-4D9F-8E87-ACEC969D891D}" destId="{BEB14E0A-6FFD-458F-8720-CFF79A9430E1}" srcOrd="2" destOrd="0" parTransId="{DCEF2598-0AF3-4ECE-A376-2347C674CE48}" sibTransId="{41C3C709-D2AE-417C-8527-5D3F1166784B}"/>
    <dgm:cxn modelId="{5FAC81CF-CA88-4F4E-8197-7FBB65DAD860}" srcId="{12292123-1C85-4D9F-8E87-ACEC969D891D}" destId="{79234993-1601-462F-B16D-CE8FD3951D28}" srcOrd="0" destOrd="0" parTransId="{635B4535-FF36-4E42-8C04-FAEF394DABD0}" sibTransId="{B17F15EF-D313-4F1F-90A6-822F9E5DE5C8}"/>
    <dgm:cxn modelId="{0185EB01-3B5E-4A61-85F3-69477AB03E2B}" type="presOf" srcId="{12292123-1C85-4D9F-8E87-ACEC969D891D}" destId="{F6018B94-4DE0-420A-914B-3AD2CE4B4BAB}" srcOrd="0" destOrd="0" presId="urn:microsoft.com/office/officeart/2005/8/layout/chevron2"/>
    <dgm:cxn modelId="{9F39F1D9-DC76-4BDA-9A6B-D1D17C8CB221}" type="presOf" srcId="{79234993-1601-462F-B16D-CE8FD3951D28}" destId="{71E43431-E49E-43FE-908D-2BE68D0AD4F4}" srcOrd="0" destOrd="0" presId="urn:microsoft.com/office/officeart/2005/8/layout/chevron2"/>
    <dgm:cxn modelId="{66D96424-23D7-4540-9161-CFEEE4D16DA6}" srcId="{79234993-1601-462F-B16D-CE8FD3951D28}" destId="{DDDBB81B-0250-4862-87C5-2C0E32B4D577}" srcOrd="0" destOrd="0" parTransId="{D10B8376-CC84-43D3-A89A-B8285DDBC9A0}" sibTransId="{7F09E092-1775-4EBC-BB0A-3ED149AE8F06}"/>
    <dgm:cxn modelId="{85ED83E1-ADE9-4A98-BC65-3E907E3DEA71}" srcId="{6D2F2A73-7072-453B-8E50-94786F1688D4}" destId="{0C10F1B9-08B2-4A32-9690-F04000081D3C}" srcOrd="0" destOrd="0" parTransId="{41F0302B-59ED-4CE4-A3AD-E215BDDAD15C}" sibTransId="{06F09023-6910-4650-8F42-5D97C7B8AEC7}"/>
    <dgm:cxn modelId="{87366BCA-912D-4122-8B4F-897C022AE128}" srcId="{2943064D-8006-4461-B01B-BE3C10002982}" destId="{5CB7AB5B-D747-473D-9EC9-F07C36AABB69}" srcOrd="0" destOrd="0" parTransId="{4A8B56E5-8AE6-4228-930C-2A47DECC5B74}" sibTransId="{453948A5-948C-49E7-9410-A7B12D77A1E6}"/>
    <dgm:cxn modelId="{2B3AA299-8D23-42B0-9B5F-FD33E736D6AC}" type="presOf" srcId="{CD8C297E-39C9-4FCD-BBDA-6FABBAF16CA4}" destId="{3B43D05E-0A18-4CF8-8936-E91CB5753641}" srcOrd="0" destOrd="0" presId="urn:microsoft.com/office/officeart/2005/8/layout/chevron2"/>
    <dgm:cxn modelId="{8CEB79D7-557D-49F5-95AE-53DA8B98C3D3}" srcId="{BEB14E0A-6FFD-458F-8720-CFF79A9430E1}" destId="{CD8C297E-39C9-4FCD-BBDA-6FABBAF16CA4}" srcOrd="0" destOrd="0" parTransId="{3E592E46-2B7A-4F87-B152-9A0820A8BFF6}" sibTransId="{E1094299-30F3-46B6-8A87-40388D8AAAA1}"/>
    <dgm:cxn modelId="{DEB0B820-3C1A-44C7-AD19-198F60290FEC}" type="presOf" srcId="{DDDBB81B-0250-4862-87C5-2C0E32B4D577}" destId="{F7140FFE-6553-41F3-A520-DD11F955220D}" srcOrd="0" destOrd="0" presId="urn:microsoft.com/office/officeart/2005/8/layout/chevron2"/>
    <dgm:cxn modelId="{816F6E1E-FB23-49AE-9556-71467DD4D981}" type="presOf" srcId="{6D2F2A73-7072-453B-8E50-94786F1688D4}" destId="{47AF38C3-E976-466D-8B31-B65E43A266F6}" srcOrd="0" destOrd="0" presId="urn:microsoft.com/office/officeart/2005/8/layout/chevron2"/>
    <dgm:cxn modelId="{C58E201A-568A-431D-80FB-2C24E3C6284F}" type="presOf" srcId="{0C10F1B9-08B2-4A32-9690-F04000081D3C}" destId="{30089010-D28D-4C71-8FFC-DC704EB3149C}" srcOrd="0" destOrd="0" presId="urn:microsoft.com/office/officeart/2005/8/layout/chevron2"/>
    <dgm:cxn modelId="{B713893D-386A-41CE-85F6-1E350889663D}" type="presOf" srcId="{2943064D-8006-4461-B01B-BE3C10002982}" destId="{5195B058-0AA3-48E1-9AD3-583B920066CF}" srcOrd="0" destOrd="0" presId="urn:microsoft.com/office/officeart/2005/8/layout/chevron2"/>
    <dgm:cxn modelId="{B816CAD2-09C6-4F48-AF6E-F0CBFDD165A3}" srcId="{12292123-1C85-4D9F-8E87-ACEC969D891D}" destId="{2943064D-8006-4461-B01B-BE3C10002982}" srcOrd="3" destOrd="0" parTransId="{5D0CA29F-EF99-4D0C-93AD-E1DF7D65249E}" sibTransId="{FDEAEED2-19B9-4B0D-9899-265326EA5B81}"/>
    <dgm:cxn modelId="{33AC2BD3-DBDA-4F2C-B618-35D04B0B35E4}" type="presParOf" srcId="{F6018B94-4DE0-420A-914B-3AD2CE4B4BAB}" destId="{12480C84-C0A5-461A-8D92-9EA8F7E1CAF1}" srcOrd="0" destOrd="0" presId="urn:microsoft.com/office/officeart/2005/8/layout/chevron2"/>
    <dgm:cxn modelId="{56FED8EC-E7EF-4DA9-AEF5-BFA1E2D04DA4}" type="presParOf" srcId="{12480C84-C0A5-461A-8D92-9EA8F7E1CAF1}" destId="{71E43431-E49E-43FE-908D-2BE68D0AD4F4}" srcOrd="0" destOrd="0" presId="urn:microsoft.com/office/officeart/2005/8/layout/chevron2"/>
    <dgm:cxn modelId="{3E184664-EFB6-4A00-AEFC-E959A8E2757D}" type="presParOf" srcId="{12480C84-C0A5-461A-8D92-9EA8F7E1CAF1}" destId="{F7140FFE-6553-41F3-A520-DD11F955220D}" srcOrd="1" destOrd="0" presId="urn:microsoft.com/office/officeart/2005/8/layout/chevron2"/>
    <dgm:cxn modelId="{1A7A20C8-2684-4852-98F1-0E5C36655883}" type="presParOf" srcId="{F6018B94-4DE0-420A-914B-3AD2CE4B4BAB}" destId="{C3E39D3E-A5DF-467D-B21B-0A32870FEC2F}" srcOrd="1" destOrd="0" presId="urn:microsoft.com/office/officeart/2005/8/layout/chevron2"/>
    <dgm:cxn modelId="{B6061B7B-9AB8-4F31-8C3E-EB4072AA0733}" type="presParOf" srcId="{F6018B94-4DE0-420A-914B-3AD2CE4B4BAB}" destId="{CCE4078E-F2B1-48DC-AAFA-2C1FEC998311}" srcOrd="2" destOrd="0" presId="urn:microsoft.com/office/officeart/2005/8/layout/chevron2"/>
    <dgm:cxn modelId="{DCFE41EA-0434-46C0-AF19-05E127DB3C22}" type="presParOf" srcId="{CCE4078E-F2B1-48DC-AAFA-2C1FEC998311}" destId="{47AF38C3-E976-466D-8B31-B65E43A266F6}" srcOrd="0" destOrd="0" presId="urn:microsoft.com/office/officeart/2005/8/layout/chevron2"/>
    <dgm:cxn modelId="{665B9ABC-D024-40ED-80C1-764A1C0DECD3}" type="presParOf" srcId="{CCE4078E-F2B1-48DC-AAFA-2C1FEC998311}" destId="{30089010-D28D-4C71-8FFC-DC704EB3149C}" srcOrd="1" destOrd="0" presId="urn:microsoft.com/office/officeart/2005/8/layout/chevron2"/>
    <dgm:cxn modelId="{B764154F-4BE9-4143-B9C8-3DD3195DF7FE}" type="presParOf" srcId="{F6018B94-4DE0-420A-914B-3AD2CE4B4BAB}" destId="{62CEB1C4-BD20-4B17-88A0-A1CF94A11F0E}" srcOrd="3" destOrd="0" presId="urn:microsoft.com/office/officeart/2005/8/layout/chevron2"/>
    <dgm:cxn modelId="{A249FD48-06DB-46D1-914F-2943DC3B4DC3}" type="presParOf" srcId="{F6018B94-4DE0-420A-914B-3AD2CE4B4BAB}" destId="{CCE9ECF5-D500-4427-B2C5-6DBBF0799EE9}" srcOrd="4" destOrd="0" presId="urn:microsoft.com/office/officeart/2005/8/layout/chevron2"/>
    <dgm:cxn modelId="{3A124AE0-7C6D-4D96-A0F9-6D18AAF61268}" type="presParOf" srcId="{CCE9ECF5-D500-4427-B2C5-6DBBF0799EE9}" destId="{02E06BF5-69AF-4B7C-8F3E-1594F36B8583}" srcOrd="0" destOrd="0" presId="urn:microsoft.com/office/officeart/2005/8/layout/chevron2"/>
    <dgm:cxn modelId="{9855506A-B53F-4B79-961D-344E8157F93B}" type="presParOf" srcId="{CCE9ECF5-D500-4427-B2C5-6DBBF0799EE9}" destId="{3B43D05E-0A18-4CF8-8936-E91CB5753641}" srcOrd="1" destOrd="0" presId="urn:microsoft.com/office/officeart/2005/8/layout/chevron2"/>
    <dgm:cxn modelId="{84829771-3BB0-4E68-81AA-2A8B8CAF8BEB}" type="presParOf" srcId="{F6018B94-4DE0-420A-914B-3AD2CE4B4BAB}" destId="{53346A8D-9027-46AC-A556-BE684F9C683C}" srcOrd="5" destOrd="0" presId="urn:microsoft.com/office/officeart/2005/8/layout/chevron2"/>
    <dgm:cxn modelId="{36A55841-AF3B-4D81-9BD8-2B1EF6719737}" type="presParOf" srcId="{F6018B94-4DE0-420A-914B-3AD2CE4B4BAB}" destId="{3B8D7F2C-65BC-4357-BBC9-7A6E864737A6}" srcOrd="6" destOrd="0" presId="urn:microsoft.com/office/officeart/2005/8/layout/chevron2"/>
    <dgm:cxn modelId="{F54D04D1-0EA7-4E61-920F-1159661E2052}" type="presParOf" srcId="{3B8D7F2C-65BC-4357-BBC9-7A6E864737A6}" destId="{5195B058-0AA3-48E1-9AD3-583B920066CF}" srcOrd="0" destOrd="0" presId="urn:microsoft.com/office/officeart/2005/8/layout/chevron2"/>
    <dgm:cxn modelId="{55B25631-F285-4E85-862B-E88A14695104}" type="presParOf" srcId="{3B8D7F2C-65BC-4357-BBC9-7A6E864737A6}" destId="{7B8BCCF1-73AE-4379-A1B5-901B68A98C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2EFF62C-0C4D-4978-8FD5-265D56FF315A}" type="doc">
      <dgm:prSet loTypeId="urn:microsoft.com/office/officeart/2005/8/layout/vList4#5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DE3E8AE-703F-45D2-9AC8-A171D7FD74D5}">
      <dgm:prSet custT="1"/>
      <dgm:spPr/>
      <dgm:t>
        <a:bodyPr/>
        <a:lstStyle/>
        <a:p>
          <a:pPr algn="ctr" rtl="1"/>
          <a:r>
            <a:rPr lang="fa-IR" sz="2800" dirty="0" smtClean="0">
              <a:cs typeface="B Titr" pitchFamily="2" charset="-78"/>
            </a:rPr>
            <a:t>مدل</a:t>
          </a:r>
          <a:r>
            <a:rPr lang="fa-IR" sz="6200" dirty="0" smtClean="0"/>
            <a:t> </a:t>
          </a:r>
          <a:r>
            <a:rPr lang="fa-IR" sz="2800" dirty="0" smtClean="0">
              <a:cs typeface="B Titr" pitchFamily="2" charset="-78"/>
            </a:rPr>
            <a:t>خودرگرسیونی مشروط                          بر ناهمسانی واریانس (</a:t>
          </a:r>
          <a:r>
            <a:rPr lang="en-US" sz="2800" dirty="0" smtClean="0">
              <a:cs typeface="B Titr" pitchFamily="2" charset="-78"/>
            </a:rPr>
            <a:t>ARCH</a:t>
          </a:r>
          <a:r>
            <a:rPr lang="fa-IR" sz="2800" dirty="0" smtClean="0">
              <a:cs typeface="B Titr" pitchFamily="2" charset="-78"/>
            </a:rPr>
            <a:t> ) (1982)</a:t>
          </a:r>
          <a:endParaRPr lang="en-US" sz="2800" dirty="0" smtClean="0">
            <a:cs typeface="B Titr" pitchFamily="2" charset="-78"/>
          </a:endParaRPr>
        </a:p>
      </dgm:t>
    </dgm:pt>
    <dgm:pt modelId="{94D85812-1C81-4CF9-A090-9EC3F9621A88}" type="parTrans" cxnId="{8BD62C4B-C7FC-4ACB-B2B6-E2B0CF5EBD62}">
      <dgm:prSet/>
      <dgm:spPr/>
      <dgm:t>
        <a:bodyPr/>
        <a:lstStyle/>
        <a:p>
          <a:endParaRPr lang="en-US"/>
        </a:p>
      </dgm:t>
    </dgm:pt>
    <dgm:pt modelId="{91B84079-B0A7-4769-922F-DF084FD0F9D1}" type="sibTrans" cxnId="{8BD62C4B-C7FC-4ACB-B2B6-E2B0CF5EBD62}">
      <dgm:prSet/>
      <dgm:spPr/>
      <dgm:t>
        <a:bodyPr/>
        <a:lstStyle/>
        <a:p>
          <a:endParaRPr lang="en-US"/>
        </a:p>
      </dgm:t>
    </dgm:pt>
    <dgm:pt modelId="{1168A7E4-389C-4D4D-80CE-AB7926B58750}">
      <dgm:prSet/>
      <dgm:spPr/>
      <dgm:t>
        <a:bodyPr/>
        <a:lstStyle/>
        <a:p>
          <a:pPr algn="r" rtl="1"/>
          <a:endParaRPr lang="en-US" sz="4800" dirty="0"/>
        </a:p>
      </dgm:t>
    </dgm:pt>
    <dgm:pt modelId="{E06D00C7-2D40-41F2-A982-D59EC06BB2FC}" type="parTrans" cxnId="{CE86E928-7419-4AC7-8556-BD7AD2487BB2}">
      <dgm:prSet/>
      <dgm:spPr/>
      <dgm:t>
        <a:bodyPr/>
        <a:lstStyle/>
        <a:p>
          <a:endParaRPr lang="en-US"/>
        </a:p>
      </dgm:t>
    </dgm:pt>
    <dgm:pt modelId="{95BD8F76-FE9F-426A-9276-D5D0A5FBDC94}" type="sibTrans" cxnId="{CE86E928-7419-4AC7-8556-BD7AD2487BB2}">
      <dgm:prSet/>
      <dgm:spPr/>
      <dgm:t>
        <a:bodyPr/>
        <a:lstStyle/>
        <a:p>
          <a:endParaRPr lang="en-US"/>
        </a:p>
      </dgm:t>
    </dgm:pt>
    <dgm:pt modelId="{AFBCA87D-339F-45F4-B607-4092F5E0523F}" type="pres">
      <dgm:prSet presAssocID="{02EFF62C-0C4D-4978-8FD5-265D56FF315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AD15E7-7429-4385-A5A0-255E19266BBC}" type="pres">
      <dgm:prSet presAssocID="{FDE3E8AE-703F-45D2-9AC8-A171D7FD74D5}" presName="comp" presStyleCnt="0"/>
      <dgm:spPr/>
    </dgm:pt>
    <dgm:pt modelId="{AA5D4186-11F1-4C67-B07E-21EC79F0E9BD}" type="pres">
      <dgm:prSet presAssocID="{FDE3E8AE-703F-45D2-9AC8-A171D7FD74D5}" presName="box" presStyleLbl="node1" presStyleIdx="0" presStyleCnt="1"/>
      <dgm:spPr>
        <a:prstGeom prst="flowChartDocument">
          <a:avLst/>
        </a:prstGeom>
      </dgm:spPr>
      <dgm:t>
        <a:bodyPr/>
        <a:lstStyle/>
        <a:p>
          <a:endParaRPr lang="en-US"/>
        </a:p>
      </dgm:t>
    </dgm:pt>
    <dgm:pt modelId="{569BCEF8-1DD0-4913-A53B-3CE2ABCBA631}" type="pres">
      <dgm:prSet presAssocID="{FDE3E8AE-703F-45D2-9AC8-A171D7FD74D5}" presName="img" presStyleLbl="fgImgPlace1" presStyleIdx="0" presStyleCnt="1" custScaleY="74840" custLinFactNeighborX="-11091" custLinFactNeighborY="-2019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8000" r="-28000"/>
          </a:stretch>
        </a:blipFill>
      </dgm:spPr>
      <dgm:t>
        <a:bodyPr/>
        <a:lstStyle/>
        <a:p>
          <a:endParaRPr lang="en-US"/>
        </a:p>
      </dgm:t>
    </dgm:pt>
    <dgm:pt modelId="{6ADA6A0F-3054-46F6-809E-D2D264C79B2D}" type="pres">
      <dgm:prSet presAssocID="{FDE3E8AE-703F-45D2-9AC8-A171D7FD74D5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808487-CCE0-4577-BDDA-D36A4311CABB}" type="presOf" srcId="{FDE3E8AE-703F-45D2-9AC8-A171D7FD74D5}" destId="{6ADA6A0F-3054-46F6-809E-D2D264C79B2D}" srcOrd="1" destOrd="0" presId="urn:microsoft.com/office/officeart/2005/8/layout/vList4#5"/>
    <dgm:cxn modelId="{F6998058-C1A8-426F-8F2E-F02A7E00961A}" type="presOf" srcId="{1168A7E4-389C-4D4D-80CE-AB7926B58750}" destId="{6ADA6A0F-3054-46F6-809E-D2D264C79B2D}" srcOrd="1" destOrd="1" presId="urn:microsoft.com/office/officeart/2005/8/layout/vList4#5"/>
    <dgm:cxn modelId="{CE86E928-7419-4AC7-8556-BD7AD2487BB2}" srcId="{FDE3E8AE-703F-45D2-9AC8-A171D7FD74D5}" destId="{1168A7E4-389C-4D4D-80CE-AB7926B58750}" srcOrd="0" destOrd="0" parTransId="{E06D00C7-2D40-41F2-A982-D59EC06BB2FC}" sibTransId="{95BD8F76-FE9F-426A-9276-D5D0A5FBDC94}"/>
    <dgm:cxn modelId="{143CF831-3556-46B4-8821-6DAB0BE01468}" type="presOf" srcId="{1168A7E4-389C-4D4D-80CE-AB7926B58750}" destId="{AA5D4186-11F1-4C67-B07E-21EC79F0E9BD}" srcOrd="0" destOrd="1" presId="urn:microsoft.com/office/officeart/2005/8/layout/vList4#5"/>
    <dgm:cxn modelId="{EB507FCC-9753-4AB8-B6A7-1C9174062DC5}" type="presOf" srcId="{02EFF62C-0C4D-4978-8FD5-265D56FF315A}" destId="{AFBCA87D-339F-45F4-B607-4092F5E0523F}" srcOrd="0" destOrd="0" presId="urn:microsoft.com/office/officeart/2005/8/layout/vList4#5"/>
    <dgm:cxn modelId="{8BD62C4B-C7FC-4ACB-B2B6-E2B0CF5EBD62}" srcId="{02EFF62C-0C4D-4978-8FD5-265D56FF315A}" destId="{FDE3E8AE-703F-45D2-9AC8-A171D7FD74D5}" srcOrd="0" destOrd="0" parTransId="{94D85812-1C81-4CF9-A090-9EC3F9621A88}" sibTransId="{91B84079-B0A7-4769-922F-DF084FD0F9D1}"/>
    <dgm:cxn modelId="{0401FFC6-A6B6-4F9E-9A3F-70EC3AE97D1B}" type="presOf" srcId="{FDE3E8AE-703F-45D2-9AC8-A171D7FD74D5}" destId="{AA5D4186-11F1-4C67-B07E-21EC79F0E9BD}" srcOrd="0" destOrd="0" presId="urn:microsoft.com/office/officeart/2005/8/layout/vList4#5"/>
    <dgm:cxn modelId="{2D04DA7B-BCF5-4B6F-88F1-011F290B2B18}" type="presParOf" srcId="{AFBCA87D-339F-45F4-B607-4092F5E0523F}" destId="{A9AD15E7-7429-4385-A5A0-255E19266BBC}" srcOrd="0" destOrd="0" presId="urn:microsoft.com/office/officeart/2005/8/layout/vList4#5"/>
    <dgm:cxn modelId="{D3705496-259A-4A14-B99B-43CD370F9880}" type="presParOf" srcId="{A9AD15E7-7429-4385-A5A0-255E19266BBC}" destId="{AA5D4186-11F1-4C67-B07E-21EC79F0E9BD}" srcOrd="0" destOrd="0" presId="urn:microsoft.com/office/officeart/2005/8/layout/vList4#5"/>
    <dgm:cxn modelId="{A344C5F0-4AAE-437D-B910-691FCA87B7A7}" type="presParOf" srcId="{A9AD15E7-7429-4385-A5A0-255E19266BBC}" destId="{569BCEF8-1DD0-4913-A53B-3CE2ABCBA631}" srcOrd="1" destOrd="0" presId="urn:microsoft.com/office/officeart/2005/8/layout/vList4#5"/>
    <dgm:cxn modelId="{1ABDCA33-25EC-4C6E-BF62-5E677C8D3BF0}" type="presParOf" srcId="{A9AD15E7-7429-4385-A5A0-255E19266BBC}" destId="{6ADA6A0F-3054-46F6-809E-D2D264C79B2D}" srcOrd="2" destOrd="0" presId="urn:microsoft.com/office/officeart/2005/8/layout/vList4#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F5BBD67-FB68-40D1-9277-1A734AD26410}" type="doc">
      <dgm:prSet loTypeId="urn:microsoft.com/office/officeart/2005/8/layout/vList4#7" loCatId="list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9525B786-EFD6-4BF3-9E8A-5D3FF877690F}">
      <dgm:prSet custT="1"/>
      <dgm:spPr/>
      <dgm:t>
        <a:bodyPr/>
        <a:lstStyle/>
        <a:p>
          <a:pPr algn="ctr" rtl="1"/>
          <a:r>
            <a:rPr lang="fa-IR" sz="3200" dirty="0" smtClean="0">
              <a:cs typeface="B Titr" pitchFamily="2" charset="-78"/>
            </a:rPr>
            <a:t>نظریۀ بازار کارا (1970)</a:t>
          </a:r>
          <a:endParaRPr lang="en-US" sz="3200" dirty="0">
            <a:cs typeface="B Titr" pitchFamily="2" charset="-78"/>
          </a:endParaRPr>
        </a:p>
      </dgm:t>
    </dgm:pt>
    <dgm:pt modelId="{BB145C3C-BE0F-4A1D-8B97-51FE5816D823}" type="parTrans" cxnId="{A1E38A19-C605-44C3-ACFC-780ADEDDB434}">
      <dgm:prSet/>
      <dgm:spPr/>
      <dgm:t>
        <a:bodyPr/>
        <a:lstStyle/>
        <a:p>
          <a:endParaRPr lang="en-US"/>
        </a:p>
      </dgm:t>
    </dgm:pt>
    <dgm:pt modelId="{B2002B8C-92D5-4AF8-8FD0-3EE2B095CA85}" type="sibTrans" cxnId="{A1E38A19-C605-44C3-ACFC-780ADEDDB434}">
      <dgm:prSet/>
      <dgm:spPr/>
      <dgm:t>
        <a:bodyPr/>
        <a:lstStyle/>
        <a:p>
          <a:endParaRPr lang="en-US"/>
        </a:p>
      </dgm:t>
    </dgm:pt>
    <dgm:pt modelId="{05CEB250-B94D-4A8E-8F43-6945ACBF7644}">
      <dgm:prSet custT="1"/>
      <dgm:spPr/>
      <dgm:t>
        <a:bodyPr/>
        <a:lstStyle/>
        <a:p>
          <a:pPr algn="r" rtl="1"/>
          <a:r>
            <a:rPr lang="fa-IR" sz="2400" dirty="0" smtClean="0">
              <a:cs typeface="B Zar" pitchFamily="2" charset="-78"/>
            </a:rPr>
            <a:t>برای مطالعات تجربی در زمینۀ قیمت‌گذاری دارایی</a:t>
          </a:r>
          <a:endParaRPr lang="en-US" sz="2400" dirty="0"/>
        </a:p>
      </dgm:t>
    </dgm:pt>
    <dgm:pt modelId="{1C732ECC-83B5-472D-91AB-38BC2555D673}" type="sibTrans" cxnId="{2338398D-1EE5-4E24-BAB6-139C448B96D6}">
      <dgm:prSet/>
      <dgm:spPr/>
      <dgm:t>
        <a:bodyPr/>
        <a:lstStyle/>
        <a:p>
          <a:endParaRPr lang="en-US"/>
        </a:p>
      </dgm:t>
    </dgm:pt>
    <dgm:pt modelId="{9673BE24-4707-4F83-9DEA-F3FFB1460480}" type="parTrans" cxnId="{2338398D-1EE5-4E24-BAB6-139C448B96D6}">
      <dgm:prSet/>
      <dgm:spPr/>
      <dgm:t>
        <a:bodyPr/>
        <a:lstStyle/>
        <a:p>
          <a:endParaRPr lang="en-US"/>
        </a:p>
      </dgm:t>
    </dgm:pt>
    <dgm:pt modelId="{A262A872-9923-4AF0-87F5-0A88AC9CC894}" type="pres">
      <dgm:prSet presAssocID="{8F5BBD67-FB68-40D1-9277-1A734AD2641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B1E08F-0450-4628-8CC7-9A10849117DE}" type="pres">
      <dgm:prSet presAssocID="{9525B786-EFD6-4BF3-9E8A-5D3FF877690F}" presName="comp" presStyleCnt="0"/>
      <dgm:spPr/>
    </dgm:pt>
    <dgm:pt modelId="{1BA7AA56-484B-46FC-B40F-B796F96DC8FA}" type="pres">
      <dgm:prSet presAssocID="{9525B786-EFD6-4BF3-9E8A-5D3FF877690F}" presName="box" presStyleLbl="node1" presStyleIdx="0" presStyleCnt="1"/>
      <dgm:spPr>
        <a:prstGeom prst="flowChartDocument">
          <a:avLst/>
        </a:prstGeom>
      </dgm:spPr>
      <dgm:t>
        <a:bodyPr/>
        <a:lstStyle/>
        <a:p>
          <a:endParaRPr lang="en-US"/>
        </a:p>
      </dgm:t>
    </dgm:pt>
    <dgm:pt modelId="{FEB16450-125D-4B4A-9102-78B27433C0A9}" type="pres">
      <dgm:prSet presAssocID="{9525B786-EFD6-4BF3-9E8A-5D3FF877690F}" presName="img" presStyleLbl="fgImgPlace1" presStyleIdx="0" presStyleCnt="1" custScaleX="118260" custScaleY="80935" custLinFactNeighborY="-1927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6C12C012-70A0-4778-8B25-02B5183CC1A4}" type="pres">
      <dgm:prSet presAssocID="{9525B786-EFD6-4BF3-9E8A-5D3FF877690F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061730-C9F7-41A3-92F2-9A659957B877}" type="presOf" srcId="{9525B786-EFD6-4BF3-9E8A-5D3FF877690F}" destId="{6C12C012-70A0-4778-8B25-02B5183CC1A4}" srcOrd="1" destOrd="0" presId="urn:microsoft.com/office/officeart/2005/8/layout/vList4#7"/>
    <dgm:cxn modelId="{841A2240-B91A-4244-BC2C-FD3A563A8182}" type="presOf" srcId="{05CEB250-B94D-4A8E-8F43-6945ACBF7644}" destId="{6C12C012-70A0-4778-8B25-02B5183CC1A4}" srcOrd="1" destOrd="1" presId="urn:microsoft.com/office/officeart/2005/8/layout/vList4#7"/>
    <dgm:cxn modelId="{F3BE750F-7DBC-4342-B8C2-4BF6888150DE}" type="presOf" srcId="{05CEB250-B94D-4A8E-8F43-6945ACBF7644}" destId="{1BA7AA56-484B-46FC-B40F-B796F96DC8FA}" srcOrd="0" destOrd="1" presId="urn:microsoft.com/office/officeart/2005/8/layout/vList4#7"/>
    <dgm:cxn modelId="{2338398D-1EE5-4E24-BAB6-139C448B96D6}" srcId="{9525B786-EFD6-4BF3-9E8A-5D3FF877690F}" destId="{05CEB250-B94D-4A8E-8F43-6945ACBF7644}" srcOrd="0" destOrd="0" parTransId="{9673BE24-4707-4F83-9DEA-F3FFB1460480}" sibTransId="{1C732ECC-83B5-472D-91AB-38BC2555D673}"/>
    <dgm:cxn modelId="{490FDC7D-B7BF-4665-B4DA-8C5650264543}" type="presOf" srcId="{8F5BBD67-FB68-40D1-9277-1A734AD26410}" destId="{A262A872-9923-4AF0-87F5-0A88AC9CC894}" srcOrd="0" destOrd="0" presId="urn:microsoft.com/office/officeart/2005/8/layout/vList4#7"/>
    <dgm:cxn modelId="{A1E38A19-C605-44C3-ACFC-780ADEDDB434}" srcId="{8F5BBD67-FB68-40D1-9277-1A734AD26410}" destId="{9525B786-EFD6-4BF3-9E8A-5D3FF877690F}" srcOrd="0" destOrd="0" parTransId="{BB145C3C-BE0F-4A1D-8B97-51FE5816D823}" sibTransId="{B2002B8C-92D5-4AF8-8FD0-3EE2B095CA85}"/>
    <dgm:cxn modelId="{28F7D6F0-A486-4B45-A537-AEF2CFE749F0}" type="presOf" srcId="{9525B786-EFD6-4BF3-9E8A-5D3FF877690F}" destId="{1BA7AA56-484B-46FC-B40F-B796F96DC8FA}" srcOrd="0" destOrd="0" presId="urn:microsoft.com/office/officeart/2005/8/layout/vList4#7"/>
    <dgm:cxn modelId="{1E6CA390-5DEA-45B9-A768-3D91090ACC20}" type="presParOf" srcId="{A262A872-9923-4AF0-87F5-0A88AC9CC894}" destId="{77B1E08F-0450-4628-8CC7-9A10849117DE}" srcOrd="0" destOrd="0" presId="urn:microsoft.com/office/officeart/2005/8/layout/vList4#7"/>
    <dgm:cxn modelId="{3108D2B1-56D0-4F81-BF07-9706B1BD616D}" type="presParOf" srcId="{77B1E08F-0450-4628-8CC7-9A10849117DE}" destId="{1BA7AA56-484B-46FC-B40F-B796F96DC8FA}" srcOrd="0" destOrd="0" presId="urn:microsoft.com/office/officeart/2005/8/layout/vList4#7"/>
    <dgm:cxn modelId="{30399459-1BAA-494C-B2B3-24422483EF48}" type="presParOf" srcId="{77B1E08F-0450-4628-8CC7-9A10849117DE}" destId="{FEB16450-125D-4B4A-9102-78B27433C0A9}" srcOrd="1" destOrd="0" presId="urn:microsoft.com/office/officeart/2005/8/layout/vList4#7"/>
    <dgm:cxn modelId="{C6386871-C90B-439A-8099-906B62C93040}" type="presParOf" srcId="{77B1E08F-0450-4628-8CC7-9A10849117DE}" destId="{6C12C012-70A0-4778-8B25-02B5183CC1A4}" srcOrd="2" destOrd="0" presId="urn:microsoft.com/office/officeart/2005/8/layout/vList4#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74221D9-BE3C-4A14-8BF0-70761D8130F0}" type="doc">
      <dgm:prSet loTypeId="urn:microsoft.com/office/officeart/2005/8/layout/venn2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6468262-132E-4FE3-9F3F-16E109A5C833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قوی</a:t>
          </a:r>
          <a:endParaRPr lang="en-US" dirty="0">
            <a:cs typeface="B Titr" pitchFamily="2" charset="-78"/>
          </a:endParaRPr>
        </a:p>
      </dgm:t>
    </dgm:pt>
    <dgm:pt modelId="{39E4DC26-F17C-41A2-97D4-C30406D60165}" type="parTrans" cxnId="{6DC016BA-04D0-4FA3-953A-F72F87C4BE8D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790C310D-D118-41C5-B560-D39C2176E0D4}" type="sibTrans" cxnId="{6DC016BA-04D0-4FA3-953A-F72F87C4BE8D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179E7290-8891-460B-9CD7-157070C2FDED}">
      <dgm:prSet/>
      <dgm:spPr/>
      <dgm:t>
        <a:bodyPr/>
        <a:lstStyle/>
        <a:p>
          <a:pPr rtl="1"/>
          <a:r>
            <a:rPr lang="fa-IR" smtClean="0">
              <a:cs typeface="B Titr" pitchFamily="2" charset="-78"/>
            </a:rPr>
            <a:t>نیمه قوی</a:t>
          </a:r>
          <a:endParaRPr lang="en-US">
            <a:cs typeface="B Titr" pitchFamily="2" charset="-78"/>
          </a:endParaRPr>
        </a:p>
      </dgm:t>
    </dgm:pt>
    <dgm:pt modelId="{A85C3487-4A11-48A2-BF08-CEBA5C29985B}" type="parTrans" cxnId="{7E75DE66-D008-4D1D-94E6-FD02FAD209B8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8747533B-6726-4AFD-B99A-F4A443C9415D}" type="sibTrans" cxnId="{7E75DE66-D008-4D1D-94E6-FD02FAD209B8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DA41927B-F54A-4199-A3C1-15E30E3CC350}">
      <dgm:prSet/>
      <dgm:spPr/>
      <dgm:t>
        <a:bodyPr/>
        <a:lstStyle/>
        <a:p>
          <a:pPr rtl="1"/>
          <a:r>
            <a:rPr lang="fa-IR" smtClean="0">
              <a:cs typeface="B Titr" pitchFamily="2" charset="-78"/>
            </a:rPr>
            <a:t>ضعیف</a:t>
          </a:r>
          <a:endParaRPr lang="en-US">
            <a:cs typeface="B Titr" pitchFamily="2" charset="-78"/>
          </a:endParaRPr>
        </a:p>
      </dgm:t>
    </dgm:pt>
    <dgm:pt modelId="{C8FB635E-7535-4A6A-B0E6-889D4C555669}" type="parTrans" cxnId="{3175C501-F7AB-4C9F-AA13-D3C4CC18FD98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539D5E55-9C14-40D3-BE71-0E32C2919299}" type="sibTrans" cxnId="{3175C501-F7AB-4C9F-AA13-D3C4CC18FD98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AE2AA677-A0F7-40C9-81CF-7C8B70CACF2F}" type="pres">
      <dgm:prSet presAssocID="{974221D9-BE3C-4A14-8BF0-70761D8130F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6EC15D-B846-48F8-B1AE-F663A5EF2C1B}" type="pres">
      <dgm:prSet presAssocID="{974221D9-BE3C-4A14-8BF0-70761D8130F0}" presName="comp1" presStyleCnt="0"/>
      <dgm:spPr/>
    </dgm:pt>
    <dgm:pt modelId="{EBDEE153-218C-404A-8DB3-7EB53A18B4D0}" type="pres">
      <dgm:prSet presAssocID="{974221D9-BE3C-4A14-8BF0-70761D8130F0}" presName="circle1" presStyleLbl="node1" presStyleIdx="0" presStyleCnt="3"/>
      <dgm:spPr/>
      <dgm:t>
        <a:bodyPr/>
        <a:lstStyle/>
        <a:p>
          <a:endParaRPr lang="en-US"/>
        </a:p>
      </dgm:t>
    </dgm:pt>
    <dgm:pt modelId="{7442EBF2-72F4-4928-82B4-EB35712B2ACE}" type="pres">
      <dgm:prSet presAssocID="{974221D9-BE3C-4A14-8BF0-70761D8130F0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AA5C7-20AA-459C-8939-B58CB65F5594}" type="pres">
      <dgm:prSet presAssocID="{974221D9-BE3C-4A14-8BF0-70761D8130F0}" presName="comp2" presStyleCnt="0"/>
      <dgm:spPr/>
    </dgm:pt>
    <dgm:pt modelId="{1C28FD0C-E257-4CE2-B965-63D974C3FA04}" type="pres">
      <dgm:prSet presAssocID="{974221D9-BE3C-4A14-8BF0-70761D8130F0}" presName="circle2" presStyleLbl="node1" presStyleIdx="1" presStyleCnt="3" custLinFactNeighborY="-12130"/>
      <dgm:spPr/>
      <dgm:t>
        <a:bodyPr/>
        <a:lstStyle/>
        <a:p>
          <a:endParaRPr lang="en-US"/>
        </a:p>
      </dgm:t>
    </dgm:pt>
    <dgm:pt modelId="{EDC6F99D-3F05-4E3D-969E-6503CA8BF6D4}" type="pres">
      <dgm:prSet presAssocID="{974221D9-BE3C-4A14-8BF0-70761D8130F0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9D00A-730A-4949-A069-6799A999FA73}" type="pres">
      <dgm:prSet presAssocID="{974221D9-BE3C-4A14-8BF0-70761D8130F0}" presName="comp3" presStyleCnt="0"/>
      <dgm:spPr/>
    </dgm:pt>
    <dgm:pt modelId="{FC80B555-A60B-45EB-9AD2-4C0B0118C783}" type="pres">
      <dgm:prSet presAssocID="{974221D9-BE3C-4A14-8BF0-70761D8130F0}" presName="circle3" presStyleLbl="node1" presStyleIdx="2" presStyleCnt="3" custLinFactNeighborY="-38733"/>
      <dgm:spPr/>
      <dgm:t>
        <a:bodyPr/>
        <a:lstStyle/>
        <a:p>
          <a:endParaRPr lang="en-US"/>
        </a:p>
      </dgm:t>
    </dgm:pt>
    <dgm:pt modelId="{D0F6F2A4-77A4-4882-8E79-9C51EDD6D17C}" type="pres">
      <dgm:prSet presAssocID="{974221D9-BE3C-4A14-8BF0-70761D8130F0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1A0068-059C-49BF-BDEA-E7182DEFFE98}" type="presOf" srcId="{974221D9-BE3C-4A14-8BF0-70761D8130F0}" destId="{AE2AA677-A0F7-40C9-81CF-7C8B70CACF2F}" srcOrd="0" destOrd="0" presId="urn:microsoft.com/office/officeart/2005/8/layout/venn2"/>
    <dgm:cxn modelId="{3175C501-F7AB-4C9F-AA13-D3C4CC18FD98}" srcId="{974221D9-BE3C-4A14-8BF0-70761D8130F0}" destId="{DA41927B-F54A-4199-A3C1-15E30E3CC350}" srcOrd="2" destOrd="0" parTransId="{C8FB635E-7535-4A6A-B0E6-889D4C555669}" sibTransId="{539D5E55-9C14-40D3-BE71-0E32C2919299}"/>
    <dgm:cxn modelId="{6DC016BA-04D0-4FA3-953A-F72F87C4BE8D}" srcId="{974221D9-BE3C-4A14-8BF0-70761D8130F0}" destId="{D6468262-132E-4FE3-9F3F-16E109A5C833}" srcOrd="0" destOrd="0" parTransId="{39E4DC26-F17C-41A2-97D4-C30406D60165}" sibTransId="{790C310D-D118-41C5-B560-D39C2176E0D4}"/>
    <dgm:cxn modelId="{4BC2012E-F8A3-4609-B2F5-3595FE071912}" type="presOf" srcId="{D6468262-132E-4FE3-9F3F-16E109A5C833}" destId="{7442EBF2-72F4-4928-82B4-EB35712B2ACE}" srcOrd="1" destOrd="0" presId="urn:microsoft.com/office/officeart/2005/8/layout/venn2"/>
    <dgm:cxn modelId="{7E75DE66-D008-4D1D-94E6-FD02FAD209B8}" srcId="{974221D9-BE3C-4A14-8BF0-70761D8130F0}" destId="{179E7290-8891-460B-9CD7-157070C2FDED}" srcOrd="1" destOrd="0" parTransId="{A85C3487-4A11-48A2-BF08-CEBA5C29985B}" sibTransId="{8747533B-6726-4AFD-B99A-F4A443C9415D}"/>
    <dgm:cxn modelId="{0BDF478B-E9C8-4571-B437-195AAC7FE7C4}" type="presOf" srcId="{D6468262-132E-4FE3-9F3F-16E109A5C833}" destId="{EBDEE153-218C-404A-8DB3-7EB53A18B4D0}" srcOrd="0" destOrd="0" presId="urn:microsoft.com/office/officeart/2005/8/layout/venn2"/>
    <dgm:cxn modelId="{C656B935-5EB8-4EBA-B839-DCE03796ABD7}" type="presOf" srcId="{DA41927B-F54A-4199-A3C1-15E30E3CC350}" destId="{D0F6F2A4-77A4-4882-8E79-9C51EDD6D17C}" srcOrd="1" destOrd="0" presId="urn:microsoft.com/office/officeart/2005/8/layout/venn2"/>
    <dgm:cxn modelId="{20E2B52E-1BDD-41CC-90F0-D03F06E8105D}" type="presOf" srcId="{DA41927B-F54A-4199-A3C1-15E30E3CC350}" destId="{FC80B555-A60B-45EB-9AD2-4C0B0118C783}" srcOrd="0" destOrd="0" presId="urn:microsoft.com/office/officeart/2005/8/layout/venn2"/>
    <dgm:cxn modelId="{79EDA213-1519-4AC3-B529-5DBCC6BB7FEF}" type="presOf" srcId="{179E7290-8891-460B-9CD7-157070C2FDED}" destId="{EDC6F99D-3F05-4E3D-969E-6503CA8BF6D4}" srcOrd="1" destOrd="0" presId="urn:microsoft.com/office/officeart/2005/8/layout/venn2"/>
    <dgm:cxn modelId="{D2AB5AE0-971C-4228-B0D3-744030206078}" type="presOf" srcId="{179E7290-8891-460B-9CD7-157070C2FDED}" destId="{1C28FD0C-E257-4CE2-B965-63D974C3FA04}" srcOrd="0" destOrd="0" presId="urn:microsoft.com/office/officeart/2005/8/layout/venn2"/>
    <dgm:cxn modelId="{F50C7172-8AF7-48A0-B57E-53A1FF8418BC}" type="presParOf" srcId="{AE2AA677-A0F7-40C9-81CF-7C8B70CACF2F}" destId="{056EC15D-B846-48F8-B1AE-F663A5EF2C1B}" srcOrd="0" destOrd="0" presId="urn:microsoft.com/office/officeart/2005/8/layout/venn2"/>
    <dgm:cxn modelId="{043D1627-080F-4764-A656-94FE2AD2FDD5}" type="presParOf" srcId="{056EC15D-B846-48F8-B1AE-F663A5EF2C1B}" destId="{EBDEE153-218C-404A-8DB3-7EB53A18B4D0}" srcOrd="0" destOrd="0" presId="urn:microsoft.com/office/officeart/2005/8/layout/venn2"/>
    <dgm:cxn modelId="{D6A39AF9-9634-4E3B-A4AB-9EC5793023DF}" type="presParOf" srcId="{056EC15D-B846-48F8-B1AE-F663A5EF2C1B}" destId="{7442EBF2-72F4-4928-82B4-EB35712B2ACE}" srcOrd="1" destOrd="0" presId="urn:microsoft.com/office/officeart/2005/8/layout/venn2"/>
    <dgm:cxn modelId="{AADAA737-2A35-4670-B706-CB8DC7748840}" type="presParOf" srcId="{AE2AA677-A0F7-40C9-81CF-7C8B70CACF2F}" destId="{784AA5C7-20AA-459C-8939-B58CB65F5594}" srcOrd="1" destOrd="0" presId="urn:microsoft.com/office/officeart/2005/8/layout/venn2"/>
    <dgm:cxn modelId="{DA5122F1-A843-4115-8F07-D6F6B0D51A2A}" type="presParOf" srcId="{784AA5C7-20AA-459C-8939-B58CB65F5594}" destId="{1C28FD0C-E257-4CE2-B965-63D974C3FA04}" srcOrd="0" destOrd="0" presId="urn:microsoft.com/office/officeart/2005/8/layout/venn2"/>
    <dgm:cxn modelId="{4B00BC4D-137C-4DBA-A889-E377C6AA4B97}" type="presParOf" srcId="{784AA5C7-20AA-459C-8939-B58CB65F5594}" destId="{EDC6F99D-3F05-4E3D-969E-6503CA8BF6D4}" srcOrd="1" destOrd="0" presId="urn:microsoft.com/office/officeart/2005/8/layout/venn2"/>
    <dgm:cxn modelId="{2CE9A074-C32B-4CAA-81D6-A28DEB33F529}" type="presParOf" srcId="{AE2AA677-A0F7-40C9-81CF-7C8B70CACF2F}" destId="{B059D00A-730A-4949-A069-6799A999FA73}" srcOrd="2" destOrd="0" presId="urn:microsoft.com/office/officeart/2005/8/layout/venn2"/>
    <dgm:cxn modelId="{313D890A-EDD7-4ED0-AEFF-15055413F00D}" type="presParOf" srcId="{B059D00A-730A-4949-A069-6799A999FA73}" destId="{FC80B555-A60B-45EB-9AD2-4C0B0118C783}" srcOrd="0" destOrd="0" presId="urn:microsoft.com/office/officeart/2005/8/layout/venn2"/>
    <dgm:cxn modelId="{7EEF0CF5-EDC7-40B3-819D-F50C6C93CFF3}" type="presParOf" srcId="{B059D00A-730A-4949-A069-6799A999FA73}" destId="{D0F6F2A4-77A4-4882-8E79-9C51EDD6D17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F5BBD67-FB68-40D1-9277-1A734AD26410}" type="doc">
      <dgm:prSet loTypeId="urn:microsoft.com/office/officeart/2005/8/layout/vList4#8" loCatId="list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9525B786-EFD6-4BF3-9E8A-5D3FF877690F}">
      <dgm:prSet custT="1"/>
      <dgm:spPr/>
      <dgm:t>
        <a:bodyPr/>
        <a:lstStyle/>
        <a:p>
          <a:pPr algn="ctr" rtl="1"/>
          <a:r>
            <a:rPr lang="fa-IR" sz="3200" dirty="0" smtClean="0">
              <a:cs typeface="B Titr" pitchFamily="2" charset="-78"/>
            </a:rPr>
            <a:t>نظریۀ بازار کارا (1970)</a:t>
          </a:r>
          <a:endParaRPr lang="en-US" sz="3200" dirty="0">
            <a:cs typeface="B Titr" pitchFamily="2" charset="-78"/>
          </a:endParaRPr>
        </a:p>
      </dgm:t>
    </dgm:pt>
    <dgm:pt modelId="{BB145C3C-BE0F-4A1D-8B97-51FE5816D823}" type="parTrans" cxnId="{A1E38A19-C605-44C3-ACFC-780ADEDDB434}">
      <dgm:prSet/>
      <dgm:spPr/>
      <dgm:t>
        <a:bodyPr/>
        <a:lstStyle/>
        <a:p>
          <a:endParaRPr lang="en-US"/>
        </a:p>
      </dgm:t>
    </dgm:pt>
    <dgm:pt modelId="{B2002B8C-92D5-4AF8-8FD0-3EE2B095CA85}" type="sibTrans" cxnId="{A1E38A19-C605-44C3-ACFC-780ADEDDB434}">
      <dgm:prSet/>
      <dgm:spPr/>
      <dgm:t>
        <a:bodyPr/>
        <a:lstStyle/>
        <a:p>
          <a:endParaRPr lang="en-US"/>
        </a:p>
      </dgm:t>
    </dgm:pt>
    <dgm:pt modelId="{05CEB250-B94D-4A8E-8F43-6945ACBF7644}">
      <dgm:prSet custT="1"/>
      <dgm:spPr/>
      <dgm:t>
        <a:bodyPr/>
        <a:lstStyle/>
        <a:p>
          <a:pPr algn="r" rtl="1"/>
          <a:r>
            <a:rPr lang="fa-IR" sz="2400" dirty="0" smtClean="0">
              <a:cs typeface="B Zar" pitchFamily="2" charset="-78"/>
            </a:rPr>
            <a:t>برای مطالعات تجربی در زمینۀ قیمت‌گذاری دارایی</a:t>
          </a:r>
          <a:endParaRPr lang="en-US" sz="2400" dirty="0">
            <a:cs typeface="B Zar" pitchFamily="2" charset="-78"/>
          </a:endParaRPr>
        </a:p>
      </dgm:t>
    </dgm:pt>
    <dgm:pt modelId="{1C732ECC-83B5-472D-91AB-38BC2555D673}" type="sibTrans" cxnId="{2338398D-1EE5-4E24-BAB6-139C448B96D6}">
      <dgm:prSet/>
      <dgm:spPr/>
      <dgm:t>
        <a:bodyPr/>
        <a:lstStyle/>
        <a:p>
          <a:endParaRPr lang="en-US"/>
        </a:p>
      </dgm:t>
    </dgm:pt>
    <dgm:pt modelId="{9673BE24-4707-4F83-9DEA-F3FFB1460480}" type="parTrans" cxnId="{2338398D-1EE5-4E24-BAB6-139C448B96D6}">
      <dgm:prSet/>
      <dgm:spPr/>
      <dgm:t>
        <a:bodyPr/>
        <a:lstStyle/>
        <a:p>
          <a:endParaRPr lang="en-US"/>
        </a:p>
      </dgm:t>
    </dgm:pt>
    <dgm:pt modelId="{D60D7F02-D65F-4190-959C-F4EC2164D534}">
      <dgm:prSet custT="1"/>
      <dgm:spPr/>
      <dgm:t>
        <a:bodyPr/>
        <a:lstStyle/>
        <a:p>
          <a:pPr algn="r" rtl="1"/>
          <a:endParaRPr lang="en-US" sz="2400" dirty="0">
            <a:cs typeface="B Zar" pitchFamily="2" charset="-78"/>
          </a:endParaRPr>
        </a:p>
      </dgm:t>
    </dgm:pt>
    <dgm:pt modelId="{7365BF7D-FCEB-4987-8203-B6BF30B0ED33}" type="parTrans" cxnId="{6A1EE81C-3DED-4D5B-83D8-5F0F1DD74676}">
      <dgm:prSet/>
      <dgm:spPr/>
      <dgm:t>
        <a:bodyPr/>
        <a:lstStyle/>
        <a:p>
          <a:endParaRPr lang="en-US"/>
        </a:p>
      </dgm:t>
    </dgm:pt>
    <dgm:pt modelId="{BC2C50BB-B332-4FC3-9157-17ABD2940DAF}" type="sibTrans" cxnId="{6A1EE81C-3DED-4D5B-83D8-5F0F1DD74676}">
      <dgm:prSet/>
      <dgm:spPr/>
      <dgm:t>
        <a:bodyPr/>
        <a:lstStyle/>
        <a:p>
          <a:endParaRPr lang="en-US"/>
        </a:p>
      </dgm:t>
    </dgm:pt>
    <dgm:pt modelId="{A262A872-9923-4AF0-87F5-0A88AC9CC894}" type="pres">
      <dgm:prSet presAssocID="{8F5BBD67-FB68-40D1-9277-1A734AD2641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B1E08F-0450-4628-8CC7-9A10849117DE}" type="pres">
      <dgm:prSet presAssocID="{9525B786-EFD6-4BF3-9E8A-5D3FF877690F}" presName="comp" presStyleCnt="0"/>
      <dgm:spPr/>
    </dgm:pt>
    <dgm:pt modelId="{1BA7AA56-484B-46FC-B40F-B796F96DC8FA}" type="pres">
      <dgm:prSet presAssocID="{9525B786-EFD6-4BF3-9E8A-5D3FF877690F}" presName="box" presStyleLbl="node1" presStyleIdx="0" presStyleCnt="1" custLinFactNeighborY="-1208"/>
      <dgm:spPr>
        <a:prstGeom prst="flowChartDocument">
          <a:avLst/>
        </a:prstGeom>
      </dgm:spPr>
      <dgm:t>
        <a:bodyPr/>
        <a:lstStyle/>
        <a:p>
          <a:endParaRPr lang="en-US"/>
        </a:p>
      </dgm:t>
    </dgm:pt>
    <dgm:pt modelId="{FEB16450-125D-4B4A-9102-78B27433C0A9}" type="pres">
      <dgm:prSet presAssocID="{9525B786-EFD6-4BF3-9E8A-5D3FF877690F}" presName="img" presStyleLbl="fgImgPlace1" presStyleIdx="0" presStyleCnt="1" custScaleX="118260" custScaleY="80935" custLinFactNeighborY="-1927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6C12C012-70A0-4778-8B25-02B5183CC1A4}" type="pres">
      <dgm:prSet presAssocID="{9525B786-EFD6-4BF3-9E8A-5D3FF877690F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6786C5-B01E-45D7-8B59-FACAD49B7BFB}" type="presOf" srcId="{05CEB250-B94D-4A8E-8F43-6945ACBF7644}" destId="{6C12C012-70A0-4778-8B25-02B5183CC1A4}" srcOrd="1" destOrd="2" presId="urn:microsoft.com/office/officeart/2005/8/layout/vList4#8"/>
    <dgm:cxn modelId="{C41C4AF9-BEE9-4A22-9393-EE88C93CEB9B}" type="presOf" srcId="{05CEB250-B94D-4A8E-8F43-6945ACBF7644}" destId="{1BA7AA56-484B-46FC-B40F-B796F96DC8FA}" srcOrd="0" destOrd="2" presId="urn:microsoft.com/office/officeart/2005/8/layout/vList4#8"/>
    <dgm:cxn modelId="{2338398D-1EE5-4E24-BAB6-139C448B96D6}" srcId="{9525B786-EFD6-4BF3-9E8A-5D3FF877690F}" destId="{05CEB250-B94D-4A8E-8F43-6945ACBF7644}" srcOrd="1" destOrd="0" parTransId="{9673BE24-4707-4F83-9DEA-F3FFB1460480}" sibTransId="{1C732ECC-83B5-472D-91AB-38BC2555D673}"/>
    <dgm:cxn modelId="{6A1EE81C-3DED-4D5B-83D8-5F0F1DD74676}" srcId="{9525B786-EFD6-4BF3-9E8A-5D3FF877690F}" destId="{D60D7F02-D65F-4190-959C-F4EC2164D534}" srcOrd="0" destOrd="0" parTransId="{7365BF7D-FCEB-4987-8203-B6BF30B0ED33}" sibTransId="{BC2C50BB-B332-4FC3-9157-17ABD2940DAF}"/>
    <dgm:cxn modelId="{EAE13C1C-AC83-41EA-8E37-1E2CBE75E196}" type="presOf" srcId="{D60D7F02-D65F-4190-959C-F4EC2164D534}" destId="{1BA7AA56-484B-46FC-B40F-B796F96DC8FA}" srcOrd="0" destOrd="1" presId="urn:microsoft.com/office/officeart/2005/8/layout/vList4#8"/>
    <dgm:cxn modelId="{6CF959FC-DF73-455B-8574-45677FD4C7E4}" type="presOf" srcId="{9525B786-EFD6-4BF3-9E8A-5D3FF877690F}" destId="{1BA7AA56-484B-46FC-B40F-B796F96DC8FA}" srcOrd="0" destOrd="0" presId="urn:microsoft.com/office/officeart/2005/8/layout/vList4#8"/>
    <dgm:cxn modelId="{F2850D00-EE4D-407F-92AA-CB719EC46328}" type="presOf" srcId="{8F5BBD67-FB68-40D1-9277-1A734AD26410}" destId="{A262A872-9923-4AF0-87F5-0A88AC9CC894}" srcOrd="0" destOrd="0" presId="urn:microsoft.com/office/officeart/2005/8/layout/vList4#8"/>
    <dgm:cxn modelId="{F827329F-3109-4CDD-A52E-931107F3A0E6}" type="presOf" srcId="{D60D7F02-D65F-4190-959C-F4EC2164D534}" destId="{6C12C012-70A0-4778-8B25-02B5183CC1A4}" srcOrd="1" destOrd="1" presId="urn:microsoft.com/office/officeart/2005/8/layout/vList4#8"/>
    <dgm:cxn modelId="{A1E38A19-C605-44C3-ACFC-780ADEDDB434}" srcId="{8F5BBD67-FB68-40D1-9277-1A734AD26410}" destId="{9525B786-EFD6-4BF3-9E8A-5D3FF877690F}" srcOrd="0" destOrd="0" parTransId="{BB145C3C-BE0F-4A1D-8B97-51FE5816D823}" sibTransId="{B2002B8C-92D5-4AF8-8FD0-3EE2B095CA85}"/>
    <dgm:cxn modelId="{3A4905DD-24E7-42B8-994E-524CB33B21F6}" type="presOf" srcId="{9525B786-EFD6-4BF3-9E8A-5D3FF877690F}" destId="{6C12C012-70A0-4778-8B25-02B5183CC1A4}" srcOrd="1" destOrd="0" presId="urn:microsoft.com/office/officeart/2005/8/layout/vList4#8"/>
    <dgm:cxn modelId="{300EFB55-0261-4A97-92D0-5CBEA8E05AC6}" type="presParOf" srcId="{A262A872-9923-4AF0-87F5-0A88AC9CC894}" destId="{77B1E08F-0450-4628-8CC7-9A10849117DE}" srcOrd="0" destOrd="0" presId="urn:microsoft.com/office/officeart/2005/8/layout/vList4#8"/>
    <dgm:cxn modelId="{1A342DA3-08A2-4098-A76F-168342930629}" type="presParOf" srcId="{77B1E08F-0450-4628-8CC7-9A10849117DE}" destId="{1BA7AA56-484B-46FC-B40F-B796F96DC8FA}" srcOrd="0" destOrd="0" presId="urn:microsoft.com/office/officeart/2005/8/layout/vList4#8"/>
    <dgm:cxn modelId="{C3F94141-5FAE-4171-9D72-A31B50CA554B}" type="presParOf" srcId="{77B1E08F-0450-4628-8CC7-9A10849117DE}" destId="{FEB16450-125D-4B4A-9102-78B27433C0A9}" srcOrd="1" destOrd="0" presId="urn:microsoft.com/office/officeart/2005/8/layout/vList4#8"/>
    <dgm:cxn modelId="{484C7C79-253B-4955-B453-E440B3EC7556}" type="presParOf" srcId="{77B1E08F-0450-4628-8CC7-9A10849117DE}" destId="{6C12C012-70A0-4778-8B25-02B5183CC1A4}" srcOrd="2" destOrd="0" presId="urn:microsoft.com/office/officeart/2005/8/layout/vList4#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CCF2AF-F09C-4431-88AF-6EA967411756}" type="doc">
      <dgm:prSet loTypeId="urn:microsoft.com/office/officeart/2005/8/layout/chevron2" loCatId="process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B01480C-B239-4453-A09D-7BA07132B14A}">
      <dgm:prSet/>
      <dgm:spPr/>
      <dgm:t>
        <a:bodyPr/>
        <a:lstStyle/>
        <a:p>
          <a:pPr rtl="1"/>
          <a:endParaRPr lang="en-US" dirty="0"/>
        </a:p>
      </dgm:t>
    </dgm:pt>
    <dgm:pt modelId="{DD9176DD-3523-4EA9-A3B5-D9D569F0856C}" type="parTrans" cxnId="{780B90DA-7DCC-4037-847B-BC4690233350}">
      <dgm:prSet/>
      <dgm:spPr/>
      <dgm:t>
        <a:bodyPr/>
        <a:lstStyle/>
        <a:p>
          <a:endParaRPr lang="en-US"/>
        </a:p>
      </dgm:t>
    </dgm:pt>
    <dgm:pt modelId="{2DE147EA-35BA-4BA4-8AE7-CFB43FCFABB7}" type="sibTrans" cxnId="{780B90DA-7DCC-4037-847B-BC4690233350}">
      <dgm:prSet/>
      <dgm:spPr/>
      <dgm:t>
        <a:bodyPr/>
        <a:lstStyle/>
        <a:p>
          <a:endParaRPr lang="en-US"/>
        </a:p>
      </dgm:t>
    </dgm:pt>
    <dgm:pt modelId="{6462B3C5-3CAA-48B5-BE30-9A0E15E6E10E}">
      <dgm:prSet/>
      <dgm:spPr/>
      <dgm:t>
        <a:bodyPr/>
        <a:lstStyle/>
        <a:p>
          <a:pPr rtl="1"/>
          <a:endParaRPr lang="en-US" dirty="0"/>
        </a:p>
      </dgm:t>
    </dgm:pt>
    <dgm:pt modelId="{899118FA-57CB-42CA-B179-3A0942E73F12}" type="parTrans" cxnId="{5C38FAC6-BC5B-4303-A862-049FCDABF499}">
      <dgm:prSet/>
      <dgm:spPr/>
      <dgm:t>
        <a:bodyPr/>
        <a:lstStyle/>
        <a:p>
          <a:endParaRPr lang="en-US"/>
        </a:p>
      </dgm:t>
    </dgm:pt>
    <dgm:pt modelId="{DA4D2B1F-91F9-4EA9-9733-20A1B1B028E3}" type="sibTrans" cxnId="{5C38FAC6-BC5B-4303-A862-049FCDABF499}">
      <dgm:prSet/>
      <dgm:spPr/>
      <dgm:t>
        <a:bodyPr/>
        <a:lstStyle/>
        <a:p>
          <a:endParaRPr lang="en-US"/>
        </a:p>
      </dgm:t>
    </dgm:pt>
    <dgm:pt modelId="{753CD779-A5CB-4EE7-9B9C-5EACB5E2A59E}" type="pres">
      <dgm:prSet presAssocID="{DECCF2AF-F09C-4431-88AF-6EA9674117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053D27-70A4-4E4E-AD07-D7B5973E1CD9}" type="pres">
      <dgm:prSet presAssocID="{AB01480C-B239-4453-A09D-7BA07132B14A}" presName="composite" presStyleCnt="0"/>
      <dgm:spPr/>
    </dgm:pt>
    <dgm:pt modelId="{809F029D-E550-4926-B5D6-7C7096F99239}" type="pres">
      <dgm:prSet presAssocID="{AB01480C-B239-4453-A09D-7BA07132B14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45225-49AC-44E3-B491-A801865122EF}" type="pres">
      <dgm:prSet presAssocID="{AB01480C-B239-4453-A09D-7BA07132B14A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FBA400-3543-4DA2-8319-37B7ADA8F9A0}" type="presOf" srcId="{6462B3C5-3CAA-48B5-BE30-9A0E15E6E10E}" destId="{89245225-49AC-44E3-B491-A801865122EF}" srcOrd="0" destOrd="0" presId="urn:microsoft.com/office/officeart/2005/8/layout/chevron2"/>
    <dgm:cxn modelId="{CF8017DF-E145-4F51-91AE-8B029FB4A944}" type="presOf" srcId="{AB01480C-B239-4453-A09D-7BA07132B14A}" destId="{809F029D-E550-4926-B5D6-7C7096F99239}" srcOrd="0" destOrd="0" presId="urn:microsoft.com/office/officeart/2005/8/layout/chevron2"/>
    <dgm:cxn modelId="{5C38FAC6-BC5B-4303-A862-049FCDABF499}" srcId="{AB01480C-B239-4453-A09D-7BA07132B14A}" destId="{6462B3C5-3CAA-48B5-BE30-9A0E15E6E10E}" srcOrd="0" destOrd="0" parTransId="{899118FA-57CB-42CA-B179-3A0942E73F12}" sibTransId="{DA4D2B1F-91F9-4EA9-9733-20A1B1B028E3}"/>
    <dgm:cxn modelId="{A61586BE-492D-493E-81C8-36A4AAFD9152}" type="presOf" srcId="{DECCF2AF-F09C-4431-88AF-6EA967411756}" destId="{753CD779-A5CB-4EE7-9B9C-5EACB5E2A59E}" srcOrd="0" destOrd="0" presId="urn:microsoft.com/office/officeart/2005/8/layout/chevron2"/>
    <dgm:cxn modelId="{780B90DA-7DCC-4037-847B-BC4690233350}" srcId="{DECCF2AF-F09C-4431-88AF-6EA967411756}" destId="{AB01480C-B239-4453-A09D-7BA07132B14A}" srcOrd="0" destOrd="0" parTransId="{DD9176DD-3523-4EA9-A3B5-D9D569F0856C}" sibTransId="{2DE147EA-35BA-4BA4-8AE7-CFB43FCFABB7}"/>
    <dgm:cxn modelId="{AAE2F982-C60E-4FD0-BAAD-A0179E591A6B}" type="presParOf" srcId="{753CD779-A5CB-4EE7-9B9C-5EACB5E2A59E}" destId="{00053D27-70A4-4E4E-AD07-D7B5973E1CD9}" srcOrd="0" destOrd="0" presId="urn:microsoft.com/office/officeart/2005/8/layout/chevron2"/>
    <dgm:cxn modelId="{CFAB7413-A869-41B6-A172-3F113D9EB434}" type="presParOf" srcId="{00053D27-70A4-4E4E-AD07-D7B5973E1CD9}" destId="{809F029D-E550-4926-B5D6-7C7096F99239}" srcOrd="0" destOrd="0" presId="urn:microsoft.com/office/officeart/2005/8/layout/chevron2"/>
    <dgm:cxn modelId="{16199340-2469-4D58-B630-CDDEF1C7313A}" type="presParOf" srcId="{00053D27-70A4-4E4E-AD07-D7B5973E1CD9}" destId="{89245225-49AC-44E3-B491-A801865122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F5BBD67-FB68-40D1-9277-1A734AD26410}" type="doc">
      <dgm:prSet loTypeId="urn:microsoft.com/office/officeart/2005/8/layout/vList4#9" loCatId="list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9525B786-EFD6-4BF3-9E8A-5D3FF877690F}">
      <dgm:prSet custT="1"/>
      <dgm:spPr/>
      <dgm:t>
        <a:bodyPr/>
        <a:lstStyle/>
        <a:p>
          <a:pPr algn="ctr" rtl="1"/>
          <a:r>
            <a:rPr lang="fa-IR" sz="3200" dirty="0" smtClean="0">
              <a:cs typeface="B Titr" pitchFamily="2" charset="-78"/>
            </a:rPr>
            <a:t>نظریۀ بازار کارا (1970)</a:t>
          </a:r>
          <a:endParaRPr lang="en-US" sz="3200" dirty="0">
            <a:cs typeface="B Titr" pitchFamily="2" charset="-78"/>
          </a:endParaRPr>
        </a:p>
      </dgm:t>
    </dgm:pt>
    <dgm:pt modelId="{BB145C3C-BE0F-4A1D-8B97-51FE5816D823}" type="parTrans" cxnId="{A1E38A19-C605-44C3-ACFC-780ADEDDB434}">
      <dgm:prSet/>
      <dgm:spPr/>
      <dgm:t>
        <a:bodyPr/>
        <a:lstStyle/>
        <a:p>
          <a:endParaRPr lang="en-US"/>
        </a:p>
      </dgm:t>
    </dgm:pt>
    <dgm:pt modelId="{B2002B8C-92D5-4AF8-8FD0-3EE2B095CA85}" type="sibTrans" cxnId="{A1E38A19-C605-44C3-ACFC-780ADEDDB434}">
      <dgm:prSet/>
      <dgm:spPr/>
      <dgm:t>
        <a:bodyPr/>
        <a:lstStyle/>
        <a:p>
          <a:endParaRPr lang="en-US"/>
        </a:p>
      </dgm:t>
    </dgm:pt>
    <dgm:pt modelId="{05CEB250-B94D-4A8E-8F43-6945ACBF7644}">
      <dgm:prSet custT="1"/>
      <dgm:spPr/>
      <dgm:t>
        <a:bodyPr/>
        <a:lstStyle/>
        <a:p>
          <a:pPr algn="r" rtl="1"/>
          <a:r>
            <a:rPr lang="fa-IR" sz="2400" dirty="0" smtClean="0">
              <a:cs typeface="B Zar" pitchFamily="2" charset="-78"/>
            </a:rPr>
            <a:t>برای مطالعات تجربی در زمینۀ قیمت‌گذاری دارایی</a:t>
          </a:r>
          <a:endParaRPr lang="en-US" sz="2400" dirty="0"/>
        </a:p>
      </dgm:t>
    </dgm:pt>
    <dgm:pt modelId="{1C732ECC-83B5-472D-91AB-38BC2555D673}" type="sibTrans" cxnId="{2338398D-1EE5-4E24-BAB6-139C448B96D6}">
      <dgm:prSet/>
      <dgm:spPr/>
      <dgm:t>
        <a:bodyPr/>
        <a:lstStyle/>
        <a:p>
          <a:endParaRPr lang="en-US"/>
        </a:p>
      </dgm:t>
    </dgm:pt>
    <dgm:pt modelId="{9673BE24-4707-4F83-9DEA-F3FFB1460480}" type="parTrans" cxnId="{2338398D-1EE5-4E24-BAB6-139C448B96D6}">
      <dgm:prSet/>
      <dgm:spPr/>
      <dgm:t>
        <a:bodyPr/>
        <a:lstStyle/>
        <a:p>
          <a:endParaRPr lang="en-US"/>
        </a:p>
      </dgm:t>
    </dgm:pt>
    <dgm:pt modelId="{F8506584-05A1-4A2C-A695-1CA5340072FF}">
      <dgm:prSet custT="1"/>
      <dgm:spPr/>
      <dgm:t>
        <a:bodyPr/>
        <a:lstStyle/>
        <a:p>
          <a:pPr algn="r" rtl="1"/>
          <a:endParaRPr lang="en-US" sz="2400" dirty="0"/>
        </a:p>
      </dgm:t>
    </dgm:pt>
    <dgm:pt modelId="{A8C1E86B-EF7A-44A5-B086-94FCD63137FA}" type="parTrans" cxnId="{43977556-8442-4D7B-A6BE-FCBFAD638ACA}">
      <dgm:prSet/>
      <dgm:spPr/>
    </dgm:pt>
    <dgm:pt modelId="{DB9E84C2-31E6-4450-B75C-531F69826052}" type="sibTrans" cxnId="{43977556-8442-4D7B-A6BE-FCBFAD638ACA}">
      <dgm:prSet/>
      <dgm:spPr/>
    </dgm:pt>
    <dgm:pt modelId="{A262A872-9923-4AF0-87F5-0A88AC9CC894}" type="pres">
      <dgm:prSet presAssocID="{8F5BBD67-FB68-40D1-9277-1A734AD2641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B1E08F-0450-4628-8CC7-9A10849117DE}" type="pres">
      <dgm:prSet presAssocID="{9525B786-EFD6-4BF3-9E8A-5D3FF877690F}" presName="comp" presStyleCnt="0"/>
      <dgm:spPr/>
    </dgm:pt>
    <dgm:pt modelId="{1BA7AA56-484B-46FC-B40F-B796F96DC8FA}" type="pres">
      <dgm:prSet presAssocID="{9525B786-EFD6-4BF3-9E8A-5D3FF877690F}" presName="box" presStyleLbl="node1" presStyleIdx="0" presStyleCnt="1"/>
      <dgm:spPr>
        <a:prstGeom prst="flowChartDocument">
          <a:avLst/>
        </a:prstGeom>
      </dgm:spPr>
      <dgm:t>
        <a:bodyPr/>
        <a:lstStyle/>
        <a:p>
          <a:endParaRPr lang="en-US"/>
        </a:p>
      </dgm:t>
    </dgm:pt>
    <dgm:pt modelId="{FEB16450-125D-4B4A-9102-78B27433C0A9}" type="pres">
      <dgm:prSet presAssocID="{9525B786-EFD6-4BF3-9E8A-5D3FF877690F}" presName="img" presStyleLbl="fgImgPlace1" presStyleIdx="0" presStyleCnt="1" custScaleX="118260" custScaleY="80935" custLinFactNeighborY="-1927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6C12C012-70A0-4778-8B25-02B5183CC1A4}" type="pres">
      <dgm:prSet presAssocID="{9525B786-EFD6-4BF3-9E8A-5D3FF877690F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714E26-5E43-4547-A343-7B82C753DE91}" type="presOf" srcId="{05CEB250-B94D-4A8E-8F43-6945ACBF7644}" destId="{1BA7AA56-484B-46FC-B40F-B796F96DC8FA}" srcOrd="0" destOrd="2" presId="urn:microsoft.com/office/officeart/2005/8/layout/vList4#9"/>
    <dgm:cxn modelId="{A6C5E1A0-25F1-4E54-95B4-049C9C04EE7B}" type="presOf" srcId="{05CEB250-B94D-4A8E-8F43-6945ACBF7644}" destId="{6C12C012-70A0-4778-8B25-02B5183CC1A4}" srcOrd="1" destOrd="2" presId="urn:microsoft.com/office/officeart/2005/8/layout/vList4#9"/>
    <dgm:cxn modelId="{2338398D-1EE5-4E24-BAB6-139C448B96D6}" srcId="{9525B786-EFD6-4BF3-9E8A-5D3FF877690F}" destId="{05CEB250-B94D-4A8E-8F43-6945ACBF7644}" srcOrd="1" destOrd="0" parTransId="{9673BE24-4707-4F83-9DEA-F3FFB1460480}" sibTransId="{1C732ECC-83B5-472D-91AB-38BC2555D673}"/>
    <dgm:cxn modelId="{A356A449-ACB7-4A0A-BE0A-06663DD1C987}" type="presOf" srcId="{F8506584-05A1-4A2C-A695-1CA5340072FF}" destId="{6C12C012-70A0-4778-8B25-02B5183CC1A4}" srcOrd="1" destOrd="1" presId="urn:microsoft.com/office/officeart/2005/8/layout/vList4#9"/>
    <dgm:cxn modelId="{EF30E000-AF9C-49CB-8655-46E3240BB3EE}" type="presOf" srcId="{8F5BBD67-FB68-40D1-9277-1A734AD26410}" destId="{A262A872-9923-4AF0-87F5-0A88AC9CC894}" srcOrd="0" destOrd="0" presId="urn:microsoft.com/office/officeart/2005/8/layout/vList4#9"/>
    <dgm:cxn modelId="{16B2EB67-D779-4640-B537-02A925482208}" type="presOf" srcId="{9525B786-EFD6-4BF3-9E8A-5D3FF877690F}" destId="{6C12C012-70A0-4778-8B25-02B5183CC1A4}" srcOrd="1" destOrd="0" presId="urn:microsoft.com/office/officeart/2005/8/layout/vList4#9"/>
    <dgm:cxn modelId="{4F39B55E-583C-4B75-8DC7-FDA61E645B4E}" type="presOf" srcId="{F8506584-05A1-4A2C-A695-1CA5340072FF}" destId="{1BA7AA56-484B-46FC-B40F-B796F96DC8FA}" srcOrd="0" destOrd="1" presId="urn:microsoft.com/office/officeart/2005/8/layout/vList4#9"/>
    <dgm:cxn modelId="{E2785D4D-9B4D-429B-89B2-DD4C63530889}" type="presOf" srcId="{9525B786-EFD6-4BF3-9E8A-5D3FF877690F}" destId="{1BA7AA56-484B-46FC-B40F-B796F96DC8FA}" srcOrd="0" destOrd="0" presId="urn:microsoft.com/office/officeart/2005/8/layout/vList4#9"/>
    <dgm:cxn modelId="{43977556-8442-4D7B-A6BE-FCBFAD638ACA}" srcId="{9525B786-EFD6-4BF3-9E8A-5D3FF877690F}" destId="{F8506584-05A1-4A2C-A695-1CA5340072FF}" srcOrd="0" destOrd="0" parTransId="{A8C1E86B-EF7A-44A5-B086-94FCD63137FA}" sibTransId="{DB9E84C2-31E6-4450-B75C-531F69826052}"/>
    <dgm:cxn modelId="{A1E38A19-C605-44C3-ACFC-780ADEDDB434}" srcId="{8F5BBD67-FB68-40D1-9277-1A734AD26410}" destId="{9525B786-EFD6-4BF3-9E8A-5D3FF877690F}" srcOrd="0" destOrd="0" parTransId="{BB145C3C-BE0F-4A1D-8B97-51FE5816D823}" sibTransId="{B2002B8C-92D5-4AF8-8FD0-3EE2B095CA85}"/>
    <dgm:cxn modelId="{285203AA-685E-4DCA-B886-7B47E065F901}" type="presParOf" srcId="{A262A872-9923-4AF0-87F5-0A88AC9CC894}" destId="{77B1E08F-0450-4628-8CC7-9A10849117DE}" srcOrd="0" destOrd="0" presId="urn:microsoft.com/office/officeart/2005/8/layout/vList4#9"/>
    <dgm:cxn modelId="{FEF47134-32CF-4F59-9B8B-DA60D471733C}" type="presParOf" srcId="{77B1E08F-0450-4628-8CC7-9A10849117DE}" destId="{1BA7AA56-484B-46FC-B40F-B796F96DC8FA}" srcOrd="0" destOrd="0" presId="urn:microsoft.com/office/officeart/2005/8/layout/vList4#9"/>
    <dgm:cxn modelId="{361045E0-2099-471E-B974-CB5DB77E03A9}" type="presParOf" srcId="{77B1E08F-0450-4628-8CC7-9A10849117DE}" destId="{FEB16450-125D-4B4A-9102-78B27433C0A9}" srcOrd="1" destOrd="0" presId="urn:microsoft.com/office/officeart/2005/8/layout/vList4#9"/>
    <dgm:cxn modelId="{3F43D040-D676-4705-9573-BC81E190D792}" type="presParOf" srcId="{77B1E08F-0450-4628-8CC7-9A10849117DE}" destId="{6C12C012-70A0-4778-8B25-02B5183CC1A4}" srcOrd="2" destOrd="0" presId="urn:microsoft.com/office/officeart/2005/8/layout/vList4#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B9E490-3C67-4B2C-AE0D-11898AE5E63E}" type="doc">
      <dgm:prSet loTypeId="urn:microsoft.com/office/officeart/2005/8/layout/vList4#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7EC5C3A-C9DE-40E0-ACE6-CB6EC9A18A6D}">
      <dgm:prSet custT="1"/>
      <dgm:spPr/>
      <dgm:t>
        <a:bodyPr/>
        <a:lstStyle/>
        <a:p>
          <a:pPr algn="ctr" rtl="1"/>
          <a:r>
            <a:rPr lang="fa-IR" sz="3200" dirty="0" smtClean="0">
              <a:cs typeface="B Titr" pitchFamily="2" charset="-78"/>
            </a:rPr>
            <a:t>خط بازار سرمایه </a:t>
          </a:r>
          <a:r>
            <a:rPr lang="fa-IR" sz="2400" dirty="0" smtClean="0">
              <a:cs typeface="B Titr" pitchFamily="2" charset="-78"/>
            </a:rPr>
            <a:t>(1958)</a:t>
          </a:r>
          <a:endParaRPr lang="en-US" sz="2400" dirty="0" smtClean="0">
            <a:cs typeface="B Titr" pitchFamily="2" charset="-78"/>
          </a:endParaRPr>
        </a:p>
      </dgm:t>
    </dgm:pt>
    <dgm:pt modelId="{12F7662C-9599-45D0-A759-83BC2DC84FEC}" type="parTrans" cxnId="{380392D8-93C0-462C-A1D4-6D2F870A7C95}">
      <dgm:prSet/>
      <dgm:spPr/>
      <dgm:t>
        <a:bodyPr/>
        <a:lstStyle/>
        <a:p>
          <a:endParaRPr lang="en-US"/>
        </a:p>
      </dgm:t>
    </dgm:pt>
    <dgm:pt modelId="{71025BE9-515C-499C-9CD2-38257C9409B0}" type="sibTrans" cxnId="{380392D8-93C0-462C-A1D4-6D2F870A7C95}">
      <dgm:prSet/>
      <dgm:spPr/>
      <dgm:t>
        <a:bodyPr/>
        <a:lstStyle/>
        <a:p>
          <a:endParaRPr lang="en-US"/>
        </a:p>
      </dgm:t>
    </dgm:pt>
    <dgm:pt modelId="{B3DB3BAC-28F9-43B4-8907-C17B01D6EB12}">
      <dgm:prSet/>
      <dgm:spPr/>
      <dgm:t>
        <a:bodyPr/>
        <a:lstStyle/>
        <a:p>
          <a:pPr algn="r" rtl="1"/>
          <a:endParaRPr lang="en-US" sz="5100" dirty="0"/>
        </a:p>
      </dgm:t>
    </dgm:pt>
    <dgm:pt modelId="{93992D28-F001-415E-A81C-7BD48A267421}" type="sibTrans" cxnId="{7F771689-B3B5-4E34-8FFC-6A42F4038F25}">
      <dgm:prSet/>
      <dgm:spPr/>
      <dgm:t>
        <a:bodyPr/>
        <a:lstStyle/>
        <a:p>
          <a:endParaRPr lang="en-US"/>
        </a:p>
      </dgm:t>
    </dgm:pt>
    <dgm:pt modelId="{AB80E8F1-8942-46F0-8CE8-C569A7AA0E1C}" type="parTrans" cxnId="{7F771689-B3B5-4E34-8FFC-6A42F4038F25}">
      <dgm:prSet/>
      <dgm:spPr/>
      <dgm:t>
        <a:bodyPr/>
        <a:lstStyle/>
        <a:p>
          <a:endParaRPr lang="en-US"/>
        </a:p>
      </dgm:t>
    </dgm:pt>
    <dgm:pt modelId="{35BD7F88-543B-4FA1-AE40-074C97462D45}" type="pres">
      <dgm:prSet presAssocID="{C0B9E490-3C67-4B2C-AE0D-11898AE5E63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EBE075-667B-4AD2-A03C-3CB72256D5D3}" type="pres">
      <dgm:prSet presAssocID="{87EC5C3A-C9DE-40E0-ACE6-CB6EC9A18A6D}" presName="comp" presStyleCnt="0"/>
      <dgm:spPr/>
    </dgm:pt>
    <dgm:pt modelId="{86836C96-B2FB-4C36-B12C-F7A0606DC9E1}" type="pres">
      <dgm:prSet presAssocID="{87EC5C3A-C9DE-40E0-ACE6-CB6EC9A18A6D}" presName="box" presStyleLbl="node1" presStyleIdx="0" presStyleCnt="1" custLinFactNeighborX="44118" custLinFactNeighborY="7321"/>
      <dgm:spPr/>
      <dgm:t>
        <a:bodyPr/>
        <a:lstStyle/>
        <a:p>
          <a:endParaRPr lang="en-US"/>
        </a:p>
      </dgm:t>
    </dgm:pt>
    <dgm:pt modelId="{21D31EA2-F308-4C73-A0FC-C273883BE475}" type="pres">
      <dgm:prSet presAssocID="{87EC5C3A-C9DE-40E0-ACE6-CB6EC9A18A6D}" presName="img" presStyleLbl="fgImgPlace1" presStyleIdx="0" presStyleCnt="1" custScaleX="13664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E332333-2DE7-4E83-BE5A-A46D536BA043}" type="pres">
      <dgm:prSet presAssocID="{87EC5C3A-C9DE-40E0-ACE6-CB6EC9A18A6D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42EA18-CD17-461F-839A-3B792F343EBF}" type="presOf" srcId="{B3DB3BAC-28F9-43B4-8907-C17B01D6EB12}" destId="{CE332333-2DE7-4E83-BE5A-A46D536BA043}" srcOrd="1" destOrd="1" presId="urn:microsoft.com/office/officeart/2005/8/layout/vList4#2"/>
    <dgm:cxn modelId="{380392D8-93C0-462C-A1D4-6D2F870A7C95}" srcId="{C0B9E490-3C67-4B2C-AE0D-11898AE5E63E}" destId="{87EC5C3A-C9DE-40E0-ACE6-CB6EC9A18A6D}" srcOrd="0" destOrd="0" parTransId="{12F7662C-9599-45D0-A759-83BC2DC84FEC}" sibTransId="{71025BE9-515C-499C-9CD2-38257C9409B0}"/>
    <dgm:cxn modelId="{7F771689-B3B5-4E34-8FFC-6A42F4038F25}" srcId="{87EC5C3A-C9DE-40E0-ACE6-CB6EC9A18A6D}" destId="{B3DB3BAC-28F9-43B4-8907-C17B01D6EB12}" srcOrd="0" destOrd="0" parTransId="{AB80E8F1-8942-46F0-8CE8-C569A7AA0E1C}" sibTransId="{93992D28-F001-415E-A81C-7BD48A267421}"/>
    <dgm:cxn modelId="{DC004915-18EF-47E0-BF1D-F27EB806F473}" type="presOf" srcId="{87EC5C3A-C9DE-40E0-ACE6-CB6EC9A18A6D}" destId="{86836C96-B2FB-4C36-B12C-F7A0606DC9E1}" srcOrd="0" destOrd="0" presId="urn:microsoft.com/office/officeart/2005/8/layout/vList4#2"/>
    <dgm:cxn modelId="{442BF575-F4B9-4DCF-B018-A7E41FAA7C20}" type="presOf" srcId="{C0B9E490-3C67-4B2C-AE0D-11898AE5E63E}" destId="{35BD7F88-543B-4FA1-AE40-074C97462D45}" srcOrd="0" destOrd="0" presId="urn:microsoft.com/office/officeart/2005/8/layout/vList4#2"/>
    <dgm:cxn modelId="{BBE17DCB-1B98-46CB-AE87-35A214D40021}" type="presOf" srcId="{87EC5C3A-C9DE-40E0-ACE6-CB6EC9A18A6D}" destId="{CE332333-2DE7-4E83-BE5A-A46D536BA043}" srcOrd="1" destOrd="0" presId="urn:microsoft.com/office/officeart/2005/8/layout/vList4#2"/>
    <dgm:cxn modelId="{23F1122E-2F3D-480F-BE5B-A02061A3E33A}" type="presOf" srcId="{B3DB3BAC-28F9-43B4-8907-C17B01D6EB12}" destId="{86836C96-B2FB-4C36-B12C-F7A0606DC9E1}" srcOrd="0" destOrd="1" presId="urn:microsoft.com/office/officeart/2005/8/layout/vList4#2"/>
    <dgm:cxn modelId="{4D7FCC23-D4FD-495E-A315-232CD7BC88EF}" type="presParOf" srcId="{35BD7F88-543B-4FA1-AE40-074C97462D45}" destId="{DBEBE075-667B-4AD2-A03C-3CB72256D5D3}" srcOrd="0" destOrd="0" presId="urn:microsoft.com/office/officeart/2005/8/layout/vList4#2"/>
    <dgm:cxn modelId="{3FC399F3-7AC4-492B-8BA2-4980093743D0}" type="presParOf" srcId="{DBEBE075-667B-4AD2-A03C-3CB72256D5D3}" destId="{86836C96-B2FB-4C36-B12C-F7A0606DC9E1}" srcOrd="0" destOrd="0" presId="urn:microsoft.com/office/officeart/2005/8/layout/vList4#2"/>
    <dgm:cxn modelId="{478518B8-B499-4B64-B612-83469FD6C107}" type="presParOf" srcId="{DBEBE075-667B-4AD2-A03C-3CB72256D5D3}" destId="{21D31EA2-F308-4C73-A0FC-C273883BE475}" srcOrd="1" destOrd="0" presId="urn:microsoft.com/office/officeart/2005/8/layout/vList4#2"/>
    <dgm:cxn modelId="{0539E688-52D5-46A7-9520-171DFA8AFC4B}" type="presParOf" srcId="{DBEBE075-667B-4AD2-A03C-3CB72256D5D3}" destId="{CE332333-2DE7-4E83-BE5A-A46D536BA043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126FEE-4EED-4BEB-A787-8B86B48AB402}" type="doc">
      <dgm:prSet loTypeId="urn:microsoft.com/office/officeart/2005/8/layout/hierarchy3" loCatId="list" qsTypeId="urn:microsoft.com/office/officeart/2005/8/quickstyle/3d6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E3316C50-0039-4590-8654-C6C2B8D6CDCA}">
      <dgm:prSet custT="1"/>
      <dgm:spPr/>
      <dgm:t>
        <a:bodyPr/>
        <a:lstStyle/>
        <a:p>
          <a:pPr algn="ctr" rtl="1"/>
          <a:r>
            <a:rPr lang="fa-IR" sz="3000" dirty="0" smtClean="0">
              <a:cs typeface="B Titr" pitchFamily="2" charset="-78"/>
            </a:rPr>
            <a:t>سنجۀ ریسک</a:t>
          </a:r>
          <a:endParaRPr lang="en-US" sz="3000" dirty="0">
            <a:cs typeface="B Titr" pitchFamily="2" charset="-78"/>
          </a:endParaRPr>
        </a:p>
      </dgm:t>
    </dgm:pt>
    <dgm:pt modelId="{AE9A193A-6E5A-466C-9531-F51CA95FCE6F}" type="parTrans" cxnId="{45C61251-BA8A-455A-8C78-2B29A5B8DD16}">
      <dgm:prSet/>
      <dgm:spPr/>
      <dgm:t>
        <a:bodyPr/>
        <a:lstStyle/>
        <a:p>
          <a:endParaRPr lang="en-US"/>
        </a:p>
      </dgm:t>
    </dgm:pt>
    <dgm:pt modelId="{D19A0975-A267-424C-B8C1-7D3852875BDC}" type="sibTrans" cxnId="{45C61251-BA8A-455A-8C78-2B29A5B8DD16}">
      <dgm:prSet/>
      <dgm:spPr/>
      <dgm:t>
        <a:bodyPr/>
        <a:lstStyle/>
        <a:p>
          <a:endParaRPr lang="en-US"/>
        </a:p>
      </dgm:t>
    </dgm:pt>
    <dgm:pt modelId="{99CA3B3E-C717-452A-B147-FAC2DF9FC8F9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F15B2990-C88B-4C3B-A49B-FE4BA22133D2}" type="parTrans" cxnId="{6AB9114D-64EB-4423-9068-9F2009B8A2B7}">
      <dgm:prSet/>
      <dgm:spPr/>
      <dgm:t>
        <a:bodyPr/>
        <a:lstStyle/>
        <a:p>
          <a:endParaRPr lang="en-US"/>
        </a:p>
      </dgm:t>
    </dgm:pt>
    <dgm:pt modelId="{6489F1A4-C7A5-45F8-B90B-DF451F83A42C}" type="sibTrans" cxnId="{6AB9114D-64EB-4423-9068-9F2009B8A2B7}">
      <dgm:prSet/>
      <dgm:spPr/>
      <dgm:t>
        <a:bodyPr/>
        <a:lstStyle/>
        <a:p>
          <a:endParaRPr lang="en-US"/>
        </a:p>
      </dgm:t>
    </dgm:pt>
    <dgm:pt modelId="{BBD71D64-5083-4F4A-B63F-AE78A1A18880}">
      <dgm:prSet custT="1"/>
      <dgm:spPr/>
      <dgm:t>
        <a:bodyPr/>
        <a:lstStyle/>
        <a:p>
          <a:pPr algn="ctr" rtl="1"/>
          <a:r>
            <a:rPr lang="fa-IR" sz="3000" dirty="0" smtClean="0">
              <a:cs typeface="B Titr" pitchFamily="2" charset="-78"/>
            </a:rPr>
            <a:t>صرف ریسک کل</a:t>
          </a:r>
          <a:endParaRPr lang="en-US" sz="3000" dirty="0">
            <a:cs typeface="B Titr" pitchFamily="2" charset="-78"/>
          </a:endParaRPr>
        </a:p>
      </dgm:t>
    </dgm:pt>
    <dgm:pt modelId="{DDE4B4B7-BE02-467F-B07B-F99B23FB41CC}" type="parTrans" cxnId="{5A442CCC-2983-4E92-9815-C7AD1F4F02EC}">
      <dgm:prSet/>
      <dgm:spPr/>
      <dgm:t>
        <a:bodyPr/>
        <a:lstStyle/>
        <a:p>
          <a:endParaRPr lang="en-US"/>
        </a:p>
      </dgm:t>
    </dgm:pt>
    <dgm:pt modelId="{6A7A449F-7B6A-4D2E-9E7D-D3EBABB29A88}" type="sibTrans" cxnId="{5A442CCC-2983-4E92-9815-C7AD1F4F02EC}">
      <dgm:prSet/>
      <dgm:spPr/>
      <dgm:t>
        <a:bodyPr/>
        <a:lstStyle/>
        <a:p>
          <a:endParaRPr lang="en-US"/>
        </a:p>
      </dgm:t>
    </dgm:pt>
    <dgm:pt modelId="{B5EAD478-90A1-456E-8B64-16A468AAE6DA}">
      <dgm:prSet/>
      <dgm:spPr/>
      <dgm:t>
        <a:bodyPr/>
        <a:lstStyle/>
        <a:p>
          <a:pPr rtl="1"/>
          <a:endParaRPr lang="en-US" dirty="0" smtClean="0">
            <a:cs typeface="B Zar" pitchFamily="2" charset="-78"/>
          </a:endParaRPr>
        </a:p>
      </dgm:t>
    </dgm:pt>
    <dgm:pt modelId="{E93A10D4-2A14-4B72-A34B-4747296FB9AD}" type="parTrans" cxnId="{F952D52E-6280-476C-849A-BAA486E8C6EB}">
      <dgm:prSet/>
      <dgm:spPr/>
      <dgm:t>
        <a:bodyPr/>
        <a:lstStyle/>
        <a:p>
          <a:endParaRPr lang="en-US"/>
        </a:p>
      </dgm:t>
    </dgm:pt>
    <dgm:pt modelId="{E762C005-A670-45F5-8CCB-7E901AD884AE}" type="sibTrans" cxnId="{F952D52E-6280-476C-849A-BAA486E8C6EB}">
      <dgm:prSet/>
      <dgm:spPr/>
      <dgm:t>
        <a:bodyPr/>
        <a:lstStyle/>
        <a:p>
          <a:endParaRPr lang="en-US"/>
        </a:p>
      </dgm:t>
    </dgm:pt>
    <dgm:pt modelId="{C395DC35-4E2A-46CA-ADEE-2F4CFA82D4C2}" type="pres">
      <dgm:prSet presAssocID="{0C126FEE-4EED-4BEB-A787-8B86B48AB4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F2D719-32E5-4783-A7A0-2DFA00D5821E}" type="pres">
      <dgm:prSet presAssocID="{E3316C50-0039-4590-8654-C6C2B8D6CDCA}" presName="root" presStyleCnt="0"/>
      <dgm:spPr/>
      <dgm:t>
        <a:bodyPr/>
        <a:lstStyle/>
        <a:p>
          <a:endParaRPr lang="en-US"/>
        </a:p>
      </dgm:t>
    </dgm:pt>
    <dgm:pt modelId="{8031B700-AF57-4D52-9319-7613C7D4E29D}" type="pres">
      <dgm:prSet presAssocID="{E3316C50-0039-4590-8654-C6C2B8D6CDCA}" presName="rootComposite" presStyleCnt="0"/>
      <dgm:spPr/>
      <dgm:t>
        <a:bodyPr/>
        <a:lstStyle/>
        <a:p>
          <a:endParaRPr lang="en-US"/>
        </a:p>
      </dgm:t>
    </dgm:pt>
    <dgm:pt modelId="{09B94C42-148B-4B27-9C3C-FCAEE6B74EB5}" type="pres">
      <dgm:prSet presAssocID="{E3316C50-0039-4590-8654-C6C2B8D6CDCA}" presName="rootText" presStyleLbl="node1" presStyleIdx="0" presStyleCnt="2"/>
      <dgm:spPr/>
      <dgm:t>
        <a:bodyPr/>
        <a:lstStyle/>
        <a:p>
          <a:endParaRPr lang="en-US"/>
        </a:p>
      </dgm:t>
    </dgm:pt>
    <dgm:pt modelId="{988CBC7E-B0E7-4C0B-A78B-62EC1C0DB377}" type="pres">
      <dgm:prSet presAssocID="{E3316C50-0039-4590-8654-C6C2B8D6CDCA}" presName="rootConnector" presStyleLbl="node1" presStyleIdx="0" presStyleCnt="2"/>
      <dgm:spPr/>
      <dgm:t>
        <a:bodyPr/>
        <a:lstStyle/>
        <a:p>
          <a:endParaRPr lang="en-US"/>
        </a:p>
      </dgm:t>
    </dgm:pt>
    <dgm:pt modelId="{2A306A5D-8AB7-4D53-94B5-315C250D9222}" type="pres">
      <dgm:prSet presAssocID="{E3316C50-0039-4590-8654-C6C2B8D6CDCA}" presName="childShape" presStyleCnt="0"/>
      <dgm:spPr/>
      <dgm:t>
        <a:bodyPr/>
        <a:lstStyle/>
        <a:p>
          <a:endParaRPr lang="en-US"/>
        </a:p>
      </dgm:t>
    </dgm:pt>
    <dgm:pt modelId="{2383AF0C-A3C6-4AB8-AA22-868AAE21AE50}" type="pres">
      <dgm:prSet presAssocID="{F15B2990-C88B-4C3B-A49B-FE4BA22133D2}" presName="Name13" presStyleLbl="parChTrans1D2" presStyleIdx="0" presStyleCnt="2"/>
      <dgm:spPr/>
      <dgm:t>
        <a:bodyPr/>
        <a:lstStyle/>
        <a:p>
          <a:endParaRPr lang="en-US"/>
        </a:p>
      </dgm:t>
    </dgm:pt>
    <dgm:pt modelId="{0942E8D6-A91E-4E5D-8F02-A59D0E7F9D1B}" type="pres">
      <dgm:prSet presAssocID="{99CA3B3E-C717-452A-B147-FAC2DF9FC8F9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CA448-DE29-4B0F-B86A-1708D9BA47A0}" type="pres">
      <dgm:prSet presAssocID="{BBD71D64-5083-4F4A-B63F-AE78A1A18880}" presName="root" presStyleCnt="0"/>
      <dgm:spPr/>
      <dgm:t>
        <a:bodyPr/>
        <a:lstStyle/>
        <a:p>
          <a:endParaRPr lang="en-US"/>
        </a:p>
      </dgm:t>
    </dgm:pt>
    <dgm:pt modelId="{B7E032CF-1C18-43F2-A559-02A625F95823}" type="pres">
      <dgm:prSet presAssocID="{BBD71D64-5083-4F4A-B63F-AE78A1A18880}" presName="rootComposite" presStyleCnt="0"/>
      <dgm:spPr/>
      <dgm:t>
        <a:bodyPr/>
        <a:lstStyle/>
        <a:p>
          <a:endParaRPr lang="en-US"/>
        </a:p>
      </dgm:t>
    </dgm:pt>
    <dgm:pt modelId="{E7398900-67EA-4D9D-9EE7-5B791D5A1E69}" type="pres">
      <dgm:prSet presAssocID="{BBD71D64-5083-4F4A-B63F-AE78A1A18880}" presName="rootText" presStyleLbl="node1" presStyleIdx="1" presStyleCnt="2"/>
      <dgm:spPr/>
      <dgm:t>
        <a:bodyPr/>
        <a:lstStyle/>
        <a:p>
          <a:endParaRPr lang="en-US"/>
        </a:p>
      </dgm:t>
    </dgm:pt>
    <dgm:pt modelId="{6F6B9129-2272-4112-82C1-351848FFBA8D}" type="pres">
      <dgm:prSet presAssocID="{BBD71D64-5083-4F4A-B63F-AE78A1A18880}" presName="rootConnector" presStyleLbl="node1" presStyleIdx="1" presStyleCnt="2"/>
      <dgm:spPr/>
      <dgm:t>
        <a:bodyPr/>
        <a:lstStyle/>
        <a:p>
          <a:endParaRPr lang="en-US"/>
        </a:p>
      </dgm:t>
    </dgm:pt>
    <dgm:pt modelId="{7886D9CC-5B69-4842-90FC-839808BC8DED}" type="pres">
      <dgm:prSet presAssocID="{BBD71D64-5083-4F4A-B63F-AE78A1A18880}" presName="childShape" presStyleCnt="0"/>
      <dgm:spPr/>
      <dgm:t>
        <a:bodyPr/>
        <a:lstStyle/>
        <a:p>
          <a:endParaRPr lang="en-US"/>
        </a:p>
      </dgm:t>
    </dgm:pt>
    <dgm:pt modelId="{31C9CCF6-05BC-405B-8D95-F35EB37F891E}" type="pres">
      <dgm:prSet presAssocID="{E93A10D4-2A14-4B72-A34B-4747296FB9AD}" presName="Name13" presStyleLbl="parChTrans1D2" presStyleIdx="1" presStyleCnt="2"/>
      <dgm:spPr/>
      <dgm:t>
        <a:bodyPr/>
        <a:lstStyle/>
        <a:p>
          <a:endParaRPr lang="en-US"/>
        </a:p>
      </dgm:t>
    </dgm:pt>
    <dgm:pt modelId="{6B13C303-0928-4594-9D2D-D1664D58A246}" type="pres">
      <dgm:prSet presAssocID="{B5EAD478-90A1-456E-8B64-16A468AAE6D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D27259-2244-4DA8-B5CB-F0D5D841E429}" type="presOf" srcId="{B5EAD478-90A1-456E-8B64-16A468AAE6DA}" destId="{6B13C303-0928-4594-9D2D-D1664D58A246}" srcOrd="0" destOrd="0" presId="urn:microsoft.com/office/officeart/2005/8/layout/hierarchy3"/>
    <dgm:cxn modelId="{894C8A24-33E5-4819-990E-2CB9AB9B5837}" type="presOf" srcId="{E3316C50-0039-4590-8654-C6C2B8D6CDCA}" destId="{988CBC7E-B0E7-4C0B-A78B-62EC1C0DB377}" srcOrd="1" destOrd="0" presId="urn:microsoft.com/office/officeart/2005/8/layout/hierarchy3"/>
    <dgm:cxn modelId="{F952D52E-6280-476C-849A-BAA486E8C6EB}" srcId="{BBD71D64-5083-4F4A-B63F-AE78A1A18880}" destId="{B5EAD478-90A1-456E-8B64-16A468AAE6DA}" srcOrd="0" destOrd="0" parTransId="{E93A10D4-2A14-4B72-A34B-4747296FB9AD}" sibTransId="{E762C005-A670-45F5-8CCB-7E901AD884AE}"/>
    <dgm:cxn modelId="{7EC34643-204B-4529-9DD7-988805E18B3E}" type="presOf" srcId="{0C126FEE-4EED-4BEB-A787-8B86B48AB402}" destId="{C395DC35-4E2A-46CA-ADEE-2F4CFA82D4C2}" srcOrd="0" destOrd="0" presId="urn:microsoft.com/office/officeart/2005/8/layout/hierarchy3"/>
    <dgm:cxn modelId="{687B6F0D-01B2-4D8E-B69E-DFD2BF8D8BC1}" type="presOf" srcId="{BBD71D64-5083-4F4A-B63F-AE78A1A18880}" destId="{E7398900-67EA-4D9D-9EE7-5B791D5A1E69}" srcOrd="0" destOrd="0" presId="urn:microsoft.com/office/officeart/2005/8/layout/hierarchy3"/>
    <dgm:cxn modelId="{B417BD08-65C3-48B4-A568-AB5606963155}" type="presOf" srcId="{E93A10D4-2A14-4B72-A34B-4747296FB9AD}" destId="{31C9CCF6-05BC-405B-8D95-F35EB37F891E}" srcOrd="0" destOrd="0" presId="urn:microsoft.com/office/officeart/2005/8/layout/hierarchy3"/>
    <dgm:cxn modelId="{CE5D17BA-AB89-4A35-AFD1-AF990252054E}" type="presOf" srcId="{99CA3B3E-C717-452A-B147-FAC2DF9FC8F9}" destId="{0942E8D6-A91E-4E5D-8F02-A59D0E7F9D1B}" srcOrd="0" destOrd="0" presId="urn:microsoft.com/office/officeart/2005/8/layout/hierarchy3"/>
    <dgm:cxn modelId="{E79F8DAE-3B1E-40FE-953A-8F4B7954A570}" type="presOf" srcId="{F15B2990-C88B-4C3B-A49B-FE4BA22133D2}" destId="{2383AF0C-A3C6-4AB8-AA22-868AAE21AE50}" srcOrd="0" destOrd="0" presId="urn:microsoft.com/office/officeart/2005/8/layout/hierarchy3"/>
    <dgm:cxn modelId="{45C61251-BA8A-455A-8C78-2B29A5B8DD16}" srcId="{0C126FEE-4EED-4BEB-A787-8B86B48AB402}" destId="{E3316C50-0039-4590-8654-C6C2B8D6CDCA}" srcOrd="0" destOrd="0" parTransId="{AE9A193A-6E5A-466C-9531-F51CA95FCE6F}" sibTransId="{D19A0975-A267-424C-B8C1-7D3852875BDC}"/>
    <dgm:cxn modelId="{6AB9114D-64EB-4423-9068-9F2009B8A2B7}" srcId="{E3316C50-0039-4590-8654-C6C2B8D6CDCA}" destId="{99CA3B3E-C717-452A-B147-FAC2DF9FC8F9}" srcOrd="0" destOrd="0" parTransId="{F15B2990-C88B-4C3B-A49B-FE4BA22133D2}" sibTransId="{6489F1A4-C7A5-45F8-B90B-DF451F83A42C}"/>
    <dgm:cxn modelId="{19EF654F-9892-4850-9F76-8455C320088E}" type="presOf" srcId="{E3316C50-0039-4590-8654-C6C2B8D6CDCA}" destId="{09B94C42-148B-4B27-9C3C-FCAEE6B74EB5}" srcOrd="0" destOrd="0" presId="urn:microsoft.com/office/officeart/2005/8/layout/hierarchy3"/>
    <dgm:cxn modelId="{6C6236C1-5C73-4B53-AD6E-DC446907FC6A}" type="presOf" srcId="{BBD71D64-5083-4F4A-B63F-AE78A1A18880}" destId="{6F6B9129-2272-4112-82C1-351848FFBA8D}" srcOrd="1" destOrd="0" presId="urn:microsoft.com/office/officeart/2005/8/layout/hierarchy3"/>
    <dgm:cxn modelId="{5A442CCC-2983-4E92-9815-C7AD1F4F02EC}" srcId="{0C126FEE-4EED-4BEB-A787-8B86B48AB402}" destId="{BBD71D64-5083-4F4A-B63F-AE78A1A18880}" srcOrd="1" destOrd="0" parTransId="{DDE4B4B7-BE02-467F-B07B-F99B23FB41CC}" sibTransId="{6A7A449F-7B6A-4D2E-9E7D-D3EBABB29A88}"/>
    <dgm:cxn modelId="{4C2AA63D-1612-425F-A3C9-E980CFAD708D}" type="presParOf" srcId="{C395DC35-4E2A-46CA-ADEE-2F4CFA82D4C2}" destId="{75F2D719-32E5-4783-A7A0-2DFA00D5821E}" srcOrd="0" destOrd="0" presId="urn:microsoft.com/office/officeart/2005/8/layout/hierarchy3"/>
    <dgm:cxn modelId="{7CFAAC09-C8E0-4B4E-AC74-165F602E3566}" type="presParOf" srcId="{75F2D719-32E5-4783-A7A0-2DFA00D5821E}" destId="{8031B700-AF57-4D52-9319-7613C7D4E29D}" srcOrd="0" destOrd="0" presId="urn:microsoft.com/office/officeart/2005/8/layout/hierarchy3"/>
    <dgm:cxn modelId="{2B847688-587D-4819-A362-174D3F71EDFD}" type="presParOf" srcId="{8031B700-AF57-4D52-9319-7613C7D4E29D}" destId="{09B94C42-148B-4B27-9C3C-FCAEE6B74EB5}" srcOrd="0" destOrd="0" presId="urn:microsoft.com/office/officeart/2005/8/layout/hierarchy3"/>
    <dgm:cxn modelId="{49381602-8069-4771-AEE3-A64DC808DA68}" type="presParOf" srcId="{8031B700-AF57-4D52-9319-7613C7D4E29D}" destId="{988CBC7E-B0E7-4C0B-A78B-62EC1C0DB377}" srcOrd="1" destOrd="0" presId="urn:microsoft.com/office/officeart/2005/8/layout/hierarchy3"/>
    <dgm:cxn modelId="{88A2BA89-285A-41B4-BA37-8FA110AB44C9}" type="presParOf" srcId="{75F2D719-32E5-4783-A7A0-2DFA00D5821E}" destId="{2A306A5D-8AB7-4D53-94B5-315C250D9222}" srcOrd="1" destOrd="0" presId="urn:microsoft.com/office/officeart/2005/8/layout/hierarchy3"/>
    <dgm:cxn modelId="{EE9D4ED5-CF5B-4ADE-B361-F1A1FA199A32}" type="presParOf" srcId="{2A306A5D-8AB7-4D53-94B5-315C250D9222}" destId="{2383AF0C-A3C6-4AB8-AA22-868AAE21AE50}" srcOrd="0" destOrd="0" presId="urn:microsoft.com/office/officeart/2005/8/layout/hierarchy3"/>
    <dgm:cxn modelId="{2A616006-60B6-491A-86D4-92FA82265CD6}" type="presParOf" srcId="{2A306A5D-8AB7-4D53-94B5-315C250D9222}" destId="{0942E8D6-A91E-4E5D-8F02-A59D0E7F9D1B}" srcOrd="1" destOrd="0" presId="urn:microsoft.com/office/officeart/2005/8/layout/hierarchy3"/>
    <dgm:cxn modelId="{70708756-C94C-4FA6-8694-54C340AEBDAD}" type="presParOf" srcId="{C395DC35-4E2A-46CA-ADEE-2F4CFA82D4C2}" destId="{B12CA448-DE29-4B0F-B86A-1708D9BA47A0}" srcOrd="1" destOrd="0" presId="urn:microsoft.com/office/officeart/2005/8/layout/hierarchy3"/>
    <dgm:cxn modelId="{AB80EAEC-B204-4323-993A-753E09B59696}" type="presParOf" srcId="{B12CA448-DE29-4B0F-B86A-1708D9BA47A0}" destId="{B7E032CF-1C18-43F2-A559-02A625F95823}" srcOrd="0" destOrd="0" presId="urn:microsoft.com/office/officeart/2005/8/layout/hierarchy3"/>
    <dgm:cxn modelId="{B5CA15CA-A27B-456E-A70B-94D8E6144ECE}" type="presParOf" srcId="{B7E032CF-1C18-43F2-A559-02A625F95823}" destId="{E7398900-67EA-4D9D-9EE7-5B791D5A1E69}" srcOrd="0" destOrd="0" presId="urn:microsoft.com/office/officeart/2005/8/layout/hierarchy3"/>
    <dgm:cxn modelId="{D3641450-9E36-4419-88E3-9C8655833270}" type="presParOf" srcId="{B7E032CF-1C18-43F2-A559-02A625F95823}" destId="{6F6B9129-2272-4112-82C1-351848FFBA8D}" srcOrd="1" destOrd="0" presId="urn:microsoft.com/office/officeart/2005/8/layout/hierarchy3"/>
    <dgm:cxn modelId="{E12244EE-1EE0-46B1-BB89-82005081AD77}" type="presParOf" srcId="{B12CA448-DE29-4B0F-B86A-1708D9BA47A0}" destId="{7886D9CC-5B69-4842-90FC-839808BC8DED}" srcOrd="1" destOrd="0" presId="urn:microsoft.com/office/officeart/2005/8/layout/hierarchy3"/>
    <dgm:cxn modelId="{887946DF-5736-4386-96A9-03F63F4ACB88}" type="presParOf" srcId="{7886D9CC-5B69-4842-90FC-839808BC8DED}" destId="{31C9CCF6-05BC-405B-8D95-F35EB37F891E}" srcOrd="0" destOrd="0" presId="urn:microsoft.com/office/officeart/2005/8/layout/hierarchy3"/>
    <dgm:cxn modelId="{3347F7AC-2A8B-425A-AE98-10BA0A5D87BA}" type="presParOf" srcId="{7886D9CC-5B69-4842-90FC-839808BC8DED}" destId="{6B13C303-0928-4594-9D2D-D1664D58A24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1E1E09-6086-40FD-AF73-6D9D9FDC1417}" type="doc">
      <dgm:prSet loTypeId="urn:microsoft.com/office/officeart/2005/8/layout/vList4#3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CAD1F92-E704-42B1-B458-740B82159F4F}">
      <dgm:prSet custT="1"/>
      <dgm:spPr/>
      <dgm:t>
        <a:bodyPr/>
        <a:lstStyle/>
        <a:p>
          <a:pPr algn="ctr" rtl="1"/>
          <a:r>
            <a:rPr lang="fa-IR" sz="2400" dirty="0" smtClean="0">
              <a:cs typeface="B Titr" pitchFamily="2" charset="-78"/>
            </a:rPr>
            <a:t>مدل تک‌عاملی (1963)</a:t>
          </a:r>
        </a:p>
        <a:p>
          <a:pPr algn="ctr" rtl="1"/>
          <a:endParaRPr lang="fa-IR" sz="2400" dirty="0" smtClean="0">
            <a:cs typeface="B Titr" pitchFamily="2" charset="-78"/>
          </a:endParaRPr>
        </a:p>
        <a:p>
          <a:pPr algn="ctr" rtl="1"/>
          <a:endParaRPr lang="fa-IR" sz="2400" dirty="0" smtClean="0">
            <a:cs typeface="B Titr" pitchFamily="2" charset="-78"/>
          </a:endParaRPr>
        </a:p>
        <a:p>
          <a:pPr algn="ctr" rtl="1"/>
          <a:r>
            <a:rPr lang="fa-IR" sz="2400" dirty="0" smtClean="0">
              <a:cs typeface="B Titr" pitchFamily="2" charset="-78"/>
            </a:rPr>
            <a:t>مدل قیمت‌گذاری دارایی‌های سرمایه‌ای (1964)</a:t>
          </a:r>
        </a:p>
        <a:p>
          <a:pPr algn="ctr" rtl="1"/>
          <a:endParaRPr lang="fa-IR" sz="2400" dirty="0" smtClean="0">
            <a:cs typeface="B Titr" pitchFamily="2" charset="-78"/>
          </a:endParaRPr>
        </a:p>
        <a:p>
          <a:pPr algn="ctr" rtl="1"/>
          <a:endParaRPr lang="fa-IR" sz="2400" dirty="0" smtClean="0">
            <a:cs typeface="B Titr" pitchFamily="2" charset="-78"/>
          </a:endParaRPr>
        </a:p>
      </dgm:t>
    </dgm:pt>
    <dgm:pt modelId="{5EE597B0-A289-4FB7-9DCC-FA57B0C083B4}" type="parTrans" cxnId="{01539B08-3439-4D5E-9E19-A217740CC7C9}">
      <dgm:prSet/>
      <dgm:spPr/>
      <dgm:t>
        <a:bodyPr/>
        <a:lstStyle/>
        <a:p>
          <a:endParaRPr lang="en-US"/>
        </a:p>
      </dgm:t>
    </dgm:pt>
    <dgm:pt modelId="{6531779F-8FE7-44D7-A22B-2FB69F2921B5}" type="sibTrans" cxnId="{01539B08-3439-4D5E-9E19-A217740CC7C9}">
      <dgm:prSet/>
      <dgm:spPr/>
      <dgm:t>
        <a:bodyPr/>
        <a:lstStyle/>
        <a:p>
          <a:endParaRPr lang="en-US"/>
        </a:p>
      </dgm:t>
    </dgm:pt>
    <dgm:pt modelId="{E0B28610-E220-4B09-B2A5-8CE042973121}" type="pres">
      <dgm:prSet presAssocID="{2A1E1E09-6086-40FD-AF73-6D9D9FDC141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8B97FF-BE45-4536-8BF9-C641222CBEB6}" type="pres">
      <dgm:prSet presAssocID="{BCAD1F92-E704-42B1-B458-740B82159F4F}" presName="comp" presStyleCnt="0"/>
      <dgm:spPr/>
    </dgm:pt>
    <dgm:pt modelId="{C9AEB805-64E3-48A5-A7AF-8AF0D25EF70A}" type="pres">
      <dgm:prSet presAssocID="{BCAD1F92-E704-42B1-B458-740B82159F4F}" presName="box" presStyleLbl="node1" presStyleIdx="0" presStyleCnt="1" custLinFactNeighborY="-4620"/>
      <dgm:spPr/>
      <dgm:t>
        <a:bodyPr/>
        <a:lstStyle/>
        <a:p>
          <a:endParaRPr lang="en-US"/>
        </a:p>
      </dgm:t>
    </dgm:pt>
    <dgm:pt modelId="{7AF91C2E-70ED-49BA-9477-031AFFA06F84}" type="pres">
      <dgm:prSet presAssocID="{BCAD1F92-E704-42B1-B458-740B82159F4F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0207A1C-8EBD-4CF7-B8FF-C15F350406BC}" type="pres">
      <dgm:prSet presAssocID="{BCAD1F92-E704-42B1-B458-740B82159F4F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539B08-3439-4D5E-9E19-A217740CC7C9}" srcId="{2A1E1E09-6086-40FD-AF73-6D9D9FDC1417}" destId="{BCAD1F92-E704-42B1-B458-740B82159F4F}" srcOrd="0" destOrd="0" parTransId="{5EE597B0-A289-4FB7-9DCC-FA57B0C083B4}" sibTransId="{6531779F-8FE7-44D7-A22B-2FB69F2921B5}"/>
    <dgm:cxn modelId="{EAB0C7A2-CD34-4CF4-B79F-6DE81CACEC5C}" type="presOf" srcId="{2A1E1E09-6086-40FD-AF73-6D9D9FDC1417}" destId="{E0B28610-E220-4B09-B2A5-8CE042973121}" srcOrd="0" destOrd="0" presId="urn:microsoft.com/office/officeart/2005/8/layout/vList4#3"/>
    <dgm:cxn modelId="{AC0ABA31-7FC7-40C4-AF57-CE67ABDE8065}" type="presOf" srcId="{BCAD1F92-E704-42B1-B458-740B82159F4F}" destId="{C9AEB805-64E3-48A5-A7AF-8AF0D25EF70A}" srcOrd="0" destOrd="0" presId="urn:microsoft.com/office/officeart/2005/8/layout/vList4#3"/>
    <dgm:cxn modelId="{14F71805-0B0A-437A-BFE8-7DBD5E56D46F}" type="presOf" srcId="{BCAD1F92-E704-42B1-B458-740B82159F4F}" destId="{70207A1C-8EBD-4CF7-B8FF-C15F350406BC}" srcOrd="1" destOrd="0" presId="urn:microsoft.com/office/officeart/2005/8/layout/vList4#3"/>
    <dgm:cxn modelId="{E5B6A4D9-3BD6-45B7-85BD-3DCBEC30C885}" type="presParOf" srcId="{E0B28610-E220-4B09-B2A5-8CE042973121}" destId="{B98B97FF-BE45-4536-8BF9-C641222CBEB6}" srcOrd="0" destOrd="0" presId="urn:microsoft.com/office/officeart/2005/8/layout/vList4#3"/>
    <dgm:cxn modelId="{E2497E93-06D6-404C-9732-5F130C4F50B4}" type="presParOf" srcId="{B98B97FF-BE45-4536-8BF9-C641222CBEB6}" destId="{C9AEB805-64E3-48A5-A7AF-8AF0D25EF70A}" srcOrd="0" destOrd="0" presId="urn:microsoft.com/office/officeart/2005/8/layout/vList4#3"/>
    <dgm:cxn modelId="{95CC1BC2-7296-4537-93F0-C00F5A302620}" type="presParOf" srcId="{B98B97FF-BE45-4536-8BF9-C641222CBEB6}" destId="{7AF91C2E-70ED-49BA-9477-031AFFA06F84}" srcOrd="1" destOrd="0" presId="urn:microsoft.com/office/officeart/2005/8/layout/vList4#3"/>
    <dgm:cxn modelId="{C97E863B-2828-4FF1-9003-9C2127C4F60A}" type="presParOf" srcId="{B98B97FF-BE45-4536-8BF9-C641222CBEB6}" destId="{70207A1C-8EBD-4CF7-B8FF-C15F350406BC}" srcOrd="2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CCF2AF-F09C-4431-88AF-6EA967411756}" type="doc">
      <dgm:prSet loTypeId="urn:microsoft.com/office/officeart/2005/8/layout/chevron2" loCatId="process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B01480C-B239-4453-A09D-7BA07132B14A}">
      <dgm:prSet custT="1"/>
      <dgm:spPr/>
      <dgm:t>
        <a:bodyPr/>
        <a:lstStyle/>
        <a:p>
          <a:pPr rtl="1"/>
          <a:r>
            <a:rPr lang="fa-IR" sz="3200" dirty="0" smtClean="0">
              <a:cs typeface="B Titr" pitchFamily="2" charset="-78"/>
            </a:rPr>
            <a:t>خط</a:t>
          </a:r>
          <a:r>
            <a:rPr lang="fa-IR" sz="6200" dirty="0" smtClean="0"/>
            <a:t> </a:t>
          </a:r>
          <a:r>
            <a:rPr lang="fa-IR" sz="3200" dirty="0" smtClean="0">
              <a:cs typeface="B Titr" pitchFamily="2" charset="-78"/>
            </a:rPr>
            <a:t>بازار</a:t>
          </a:r>
          <a:r>
            <a:rPr lang="fa-IR" sz="6200" dirty="0" smtClean="0"/>
            <a:t> </a:t>
          </a:r>
          <a:r>
            <a:rPr lang="fa-IR" sz="3200" dirty="0" smtClean="0">
              <a:cs typeface="B Titr" pitchFamily="2" charset="-78"/>
            </a:rPr>
            <a:t>سهام</a:t>
          </a:r>
          <a:endParaRPr lang="en-US" sz="3200" dirty="0" smtClean="0">
            <a:cs typeface="B Titr" pitchFamily="2" charset="-78"/>
          </a:endParaRPr>
        </a:p>
      </dgm:t>
    </dgm:pt>
    <dgm:pt modelId="{DD9176DD-3523-4EA9-A3B5-D9D569F0856C}" type="parTrans" cxnId="{780B90DA-7DCC-4037-847B-BC4690233350}">
      <dgm:prSet/>
      <dgm:spPr/>
      <dgm:t>
        <a:bodyPr/>
        <a:lstStyle/>
        <a:p>
          <a:endParaRPr lang="en-US"/>
        </a:p>
      </dgm:t>
    </dgm:pt>
    <dgm:pt modelId="{2DE147EA-35BA-4BA4-8AE7-CFB43FCFABB7}" type="sibTrans" cxnId="{780B90DA-7DCC-4037-847B-BC4690233350}">
      <dgm:prSet/>
      <dgm:spPr/>
      <dgm:t>
        <a:bodyPr/>
        <a:lstStyle/>
        <a:p>
          <a:endParaRPr lang="en-US"/>
        </a:p>
      </dgm:t>
    </dgm:pt>
    <dgm:pt modelId="{6462B3C5-3CAA-48B5-BE30-9A0E15E6E10E}">
      <dgm:prSet/>
      <dgm:spPr/>
      <dgm:t>
        <a:bodyPr/>
        <a:lstStyle/>
        <a:p>
          <a:pPr rtl="1"/>
          <a:endParaRPr lang="en-US" dirty="0"/>
        </a:p>
      </dgm:t>
    </dgm:pt>
    <dgm:pt modelId="{899118FA-57CB-42CA-B179-3A0942E73F12}" type="parTrans" cxnId="{5C38FAC6-BC5B-4303-A862-049FCDABF499}">
      <dgm:prSet/>
      <dgm:spPr/>
      <dgm:t>
        <a:bodyPr/>
        <a:lstStyle/>
        <a:p>
          <a:endParaRPr lang="en-US"/>
        </a:p>
      </dgm:t>
    </dgm:pt>
    <dgm:pt modelId="{DA4D2B1F-91F9-4EA9-9733-20A1B1B028E3}" type="sibTrans" cxnId="{5C38FAC6-BC5B-4303-A862-049FCDABF499}">
      <dgm:prSet/>
      <dgm:spPr/>
      <dgm:t>
        <a:bodyPr/>
        <a:lstStyle/>
        <a:p>
          <a:endParaRPr lang="en-US"/>
        </a:p>
      </dgm:t>
    </dgm:pt>
    <dgm:pt modelId="{753CD779-A5CB-4EE7-9B9C-5EACB5E2A59E}" type="pres">
      <dgm:prSet presAssocID="{DECCF2AF-F09C-4431-88AF-6EA9674117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053D27-70A4-4E4E-AD07-D7B5973E1CD9}" type="pres">
      <dgm:prSet presAssocID="{AB01480C-B239-4453-A09D-7BA07132B14A}" presName="composite" presStyleCnt="0"/>
      <dgm:spPr/>
    </dgm:pt>
    <dgm:pt modelId="{809F029D-E550-4926-B5D6-7C7096F99239}" type="pres">
      <dgm:prSet presAssocID="{AB01480C-B239-4453-A09D-7BA07132B14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45225-49AC-44E3-B491-A801865122EF}" type="pres">
      <dgm:prSet presAssocID="{AB01480C-B239-4453-A09D-7BA07132B14A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8CF4F7-8AD4-4B3A-8E3F-EB8C31EE07BF}" type="presOf" srcId="{DECCF2AF-F09C-4431-88AF-6EA967411756}" destId="{753CD779-A5CB-4EE7-9B9C-5EACB5E2A59E}" srcOrd="0" destOrd="0" presId="urn:microsoft.com/office/officeart/2005/8/layout/chevron2"/>
    <dgm:cxn modelId="{5C38FAC6-BC5B-4303-A862-049FCDABF499}" srcId="{AB01480C-B239-4453-A09D-7BA07132B14A}" destId="{6462B3C5-3CAA-48B5-BE30-9A0E15E6E10E}" srcOrd="0" destOrd="0" parTransId="{899118FA-57CB-42CA-B179-3A0942E73F12}" sibTransId="{DA4D2B1F-91F9-4EA9-9733-20A1B1B028E3}"/>
    <dgm:cxn modelId="{D2C80C8F-B6CD-410D-8992-40C5223C651C}" type="presOf" srcId="{6462B3C5-3CAA-48B5-BE30-9A0E15E6E10E}" destId="{89245225-49AC-44E3-B491-A801865122EF}" srcOrd="0" destOrd="0" presId="urn:microsoft.com/office/officeart/2005/8/layout/chevron2"/>
    <dgm:cxn modelId="{40054BFD-96B1-4429-8678-FF97C4B56872}" type="presOf" srcId="{AB01480C-B239-4453-A09D-7BA07132B14A}" destId="{809F029D-E550-4926-B5D6-7C7096F99239}" srcOrd="0" destOrd="0" presId="urn:microsoft.com/office/officeart/2005/8/layout/chevron2"/>
    <dgm:cxn modelId="{780B90DA-7DCC-4037-847B-BC4690233350}" srcId="{DECCF2AF-F09C-4431-88AF-6EA967411756}" destId="{AB01480C-B239-4453-A09D-7BA07132B14A}" srcOrd="0" destOrd="0" parTransId="{DD9176DD-3523-4EA9-A3B5-D9D569F0856C}" sibTransId="{2DE147EA-35BA-4BA4-8AE7-CFB43FCFABB7}"/>
    <dgm:cxn modelId="{CDD7A5D0-8275-49F4-9064-A40FC8571F62}" type="presParOf" srcId="{753CD779-A5CB-4EE7-9B9C-5EACB5E2A59E}" destId="{00053D27-70A4-4E4E-AD07-D7B5973E1CD9}" srcOrd="0" destOrd="0" presId="urn:microsoft.com/office/officeart/2005/8/layout/chevron2"/>
    <dgm:cxn modelId="{C5D84C06-5779-4D10-8DBB-8A6EB08215DD}" type="presParOf" srcId="{00053D27-70A4-4E4E-AD07-D7B5973E1CD9}" destId="{809F029D-E550-4926-B5D6-7C7096F99239}" srcOrd="0" destOrd="0" presId="urn:microsoft.com/office/officeart/2005/8/layout/chevron2"/>
    <dgm:cxn modelId="{FDE52139-89CA-4FF4-9201-4BEAC5AF04FF}" type="presParOf" srcId="{00053D27-70A4-4E4E-AD07-D7B5973E1CD9}" destId="{89245225-49AC-44E3-B491-A801865122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C126FEE-4EED-4BEB-A787-8B86B48AB402}" type="doc">
      <dgm:prSet loTypeId="urn:microsoft.com/office/officeart/2005/8/layout/hierarchy3" loCatId="list" qsTypeId="urn:microsoft.com/office/officeart/2005/8/quickstyle/3d6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E3316C50-0039-4590-8654-C6C2B8D6CDCA}">
      <dgm:prSet custT="1"/>
      <dgm:spPr/>
      <dgm:t>
        <a:bodyPr/>
        <a:lstStyle/>
        <a:p>
          <a:pPr algn="ctr" rtl="1"/>
          <a:r>
            <a:rPr lang="fa-IR" sz="2800" dirty="0" smtClean="0">
              <a:cs typeface="B Titr" pitchFamily="2" charset="-78"/>
            </a:rPr>
            <a:t>سنجۀ ریسک</a:t>
          </a:r>
          <a:endParaRPr lang="en-US" sz="2800" dirty="0">
            <a:cs typeface="B Titr" pitchFamily="2" charset="-78"/>
          </a:endParaRPr>
        </a:p>
      </dgm:t>
    </dgm:pt>
    <dgm:pt modelId="{AE9A193A-6E5A-466C-9531-F51CA95FCE6F}" type="parTrans" cxnId="{45C61251-BA8A-455A-8C78-2B29A5B8DD16}">
      <dgm:prSet/>
      <dgm:spPr/>
      <dgm:t>
        <a:bodyPr/>
        <a:lstStyle/>
        <a:p>
          <a:endParaRPr lang="en-US"/>
        </a:p>
      </dgm:t>
    </dgm:pt>
    <dgm:pt modelId="{D19A0975-A267-424C-B8C1-7D3852875BDC}" type="sibTrans" cxnId="{45C61251-BA8A-455A-8C78-2B29A5B8DD16}">
      <dgm:prSet/>
      <dgm:spPr/>
      <dgm:t>
        <a:bodyPr/>
        <a:lstStyle/>
        <a:p>
          <a:endParaRPr lang="en-US"/>
        </a:p>
      </dgm:t>
    </dgm:pt>
    <dgm:pt modelId="{99CA3B3E-C717-452A-B147-FAC2DF9FC8F9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F15B2990-C88B-4C3B-A49B-FE4BA22133D2}" type="parTrans" cxnId="{6AB9114D-64EB-4423-9068-9F2009B8A2B7}">
      <dgm:prSet/>
      <dgm:spPr/>
      <dgm:t>
        <a:bodyPr/>
        <a:lstStyle/>
        <a:p>
          <a:endParaRPr lang="en-US"/>
        </a:p>
      </dgm:t>
    </dgm:pt>
    <dgm:pt modelId="{6489F1A4-C7A5-45F8-B90B-DF451F83A42C}" type="sibTrans" cxnId="{6AB9114D-64EB-4423-9068-9F2009B8A2B7}">
      <dgm:prSet/>
      <dgm:spPr/>
      <dgm:t>
        <a:bodyPr/>
        <a:lstStyle/>
        <a:p>
          <a:endParaRPr lang="en-US"/>
        </a:p>
      </dgm:t>
    </dgm:pt>
    <dgm:pt modelId="{BBD71D64-5083-4F4A-B63F-AE78A1A18880}">
      <dgm:prSet custT="1"/>
      <dgm:spPr/>
      <dgm:t>
        <a:bodyPr/>
        <a:lstStyle/>
        <a:p>
          <a:pPr algn="ctr" rtl="1"/>
          <a:r>
            <a:rPr lang="fa-IR" sz="2800" dirty="0" smtClean="0">
              <a:cs typeface="B Titr" pitchFamily="2" charset="-78"/>
            </a:rPr>
            <a:t>صرف ریسک بازار</a:t>
          </a:r>
          <a:endParaRPr lang="en-US" sz="2800" dirty="0">
            <a:cs typeface="B Titr" pitchFamily="2" charset="-78"/>
          </a:endParaRPr>
        </a:p>
      </dgm:t>
    </dgm:pt>
    <dgm:pt modelId="{DDE4B4B7-BE02-467F-B07B-F99B23FB41CC}" type="parTrans" cxnId="{5A442CCC-2983-4E92-9815-C7AD1F4F02EC}">
      <dgm:prSet/>
      <dgm:spPr/>
      <dgm:t>
        <a:bodyPr/>
        <a:lstStyle/>
        <a:p>
          <a:endParaRPr lang="en-US"/>
        </a:p>
      </dgm:t>
    </dgm:pt>
    <dgm:pt modelId="{6A7A449F-7B6A-4D2E-9E7D-D3EBABB29A88}" type="sibTrans" cxnId="{5A442CCC-2983-4E92-9815-C7AD1F4F02EC}">
      <dgm:prSet/>
      <dgm:spPr/>
      <dgm:t>
        <a:bodyPr/>
        <a:lstStyle/>
        <a:p>
          <a:endParaRPr lang="en-US"/>
        </a:p>
      </dgm:t>
    </dgm:pt>
    <dgm:pt modelId="{B5EAD478-90A1-456E-8B64-16A468AAE6DA}">
      <dgm:prSet/>
      <dgm:spPr/>
      <dgm:t>
        <a:bodyPr/>
        <a:lstStyle/>
        <a:p>
          <a:pPr rtl="1"/>
          <a:endParaRPr lang="en-US" dirty="0" smtClean="0">
            <a:cs typeface="B Zar" pitchFamily="2" charset="-78"/>
          </a:endParaRPr>
        </a:p>
      </dgm:t>
    </dgm:pt>
    <dgm:pt modelId="{E93A10D4-2A14-4B72-A34B-4747296FB9AD}" type="parTrans" cxnId="{F952D52E-6280-476C-849A-BAA486E8C6EB}">
      <dgm:prSet/>
      <dgm:spPr/>
      <dgm:t>
        <a:bodyPr/>
        <a:lstStyle/>
        <a:p>
          <a:endParaRPr lang="en-US"/>
        </a:p>
      </dgm:t>
    </dgm:pt>
    <dgm:pt modelId="{E762C005-A670-45F5-8CCB-7E901AD884AE}" type="sibTrans" cxnId="{F952D52E-6280-476C-849A-BAA486E8C6EB}">
      <dgm:prSet/>
      <dgm:spPr/>
      <dgm:t>
        <a:bodyPr/>
        <a:lstStyle/>
        <a:p>
          <a:endParaRPr lang="en-US"/>
        </a:p>
      </dgm:t>
    </dgm:pt>
    <dgm:pt modelId="{F8E52D0F-5738-4A43-B3AF-1A16D2C6828E}" type="pres">
      <dgm:prSet presAssocID="{0C126FEE-4EED-4BEB-A787-8B86B48AB4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6F7E180-6042-4344-AB8E-5B250C9F0A3B}" type="pres">
      <dgm:prSet presAssocID="{E3316C50-0039-4590-8654-C6C2B8D6CDCA}" presName="root" presStyleCnt="0"/>
      <dgm:spPr/>
      <dgm:t>
        <a:bodyPr/>
        <a:lstStyle/>
        <a:p>
          <a:endParaRPr lang="en-US"/>
        </a:p>
      </dgm:t>
    </dgm:pt>
    <dgm:pt modelId="{BE5DDE1B-857D-4B04-ACEC-239931C73DE6}" type="pres">
      <dgm:prSet presAssocID="{E3316C50-0039-4590-8654-C6C2B8D6CDCA}" presName="rootComposite" presStyleCnt="0"/>
      <dgm:spPr/>
      <dgm:t>
        <a:bodyPr/>
        <a:lstStyle/>
        <a:p>
          <a:endParaRPr lang="en-US"/>
        </a:p>
      </dgm:t>
    </dgm:pt>
    <dgm:pt modelId="{F04A47B9-9CA7-483E-ABE1-458C9267605B}" type="pres">
      <dgm:prSet presAssocID="{E3316C50-0039-4590-8654-C6C2B8D6CDCA}" presName="rootText" presStyleLbl="node1" presStyleIdx="0" presStyleCnt="2"/>
      <dgm:spPr/>
      <dgm:t>
        <a:bodyPr/>
        <a:lstStyle/>
        <a:p>
          <a:endParaRPr lang="en-US"/>
        </a:p>
      </dgm:t>
    </dgm:pt>
    <dgm:pt modelId="{13AD36E9-1B81-439A-9F74-2BAB6286A0F6}" type="pres">
      <dgm:prSet presAssocID="{E3316C50-0039-4590-8654-C6C2B8D6CDCA}" presName="rootConnector" presStyleLbl="node1" presStyleIdx="0" presStyleCnt="2"/>
      <dgm:spPr/>
      <dgm:t>
        <a:bodyPr/>
        <a:lstStyle/>
        <a:p>
          <a:endParaRPr lang="en-US"/>
        </a:p>
      </dgm:t>
    </dgm:pt>
    <dgm:pt modelId="{57196679-28F1-471C-86CC-2AD894313E6E}" type="pres">
      <dgm:prSet presAssocID="{E3316C50-0039-4590-8654-C6C2B8D6CDCA}" presName="childShape" presStyleCnt="0"/>
      <dgm:spPr/>
      <dgm:t>
        <a:bodyPr/>
        <a:lstStyle/>
        <a:p>
          <a:endParaRPr lang="en-US"/>
        </a:p>
      </dgm:t>
    </dgm:pt>
    <dgm:pt modelId="{36399839-D962-4CAE-8EC4-304542C65A4A}" type="pres">
      <dgm:prSet presAssocID="{F15B2990-C88B-4C3B-A49B-FE4BA22133D2}" presName="Name13" presStyleLbl="parChTrans1D2" presStyleIdx="0" presStyleCnt="2"/>
      <dgm:spPr/>
      <dgm:t>
        <a:bodyPr/>
        <a:lstStyle/>
        <a:p>
          <a:endParaRPr lang="en-US"/>
        </a:p>
      </dgm:t>
    </dgm:pt>
    <dgm:pt modelId="{6F1E4527-D882-4A1A-BE60-93A0A0E273FF}" type="pres">
      <dgm:prSet presAssocID="{99CA3B3E-C717-452A-B147-FAC2DF9FC8F9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05466-D3D9-4E6C-8D36-8E77425B09C4}" type="pres">
      <dgm:prSet presAssocID="{BBD71D64-5083-4F4A-B63F-AE78A1A18880}" presName="root" presStyleCnt="0"/>
      <dgm:spPr/>
      <dgm:t>
        <a:bodyPr/>
        <a:lstStyle/>
        <a:p>
          <a:endParaRPr lang="en-US"/>
        </a:p>
      </dgm:t>
    </dgm:pt>
    <dgm:pt modelId="{5AF51A45-9493-438F-B0A8-A3F3C78F3F8B}" type="pres">
      <dgm:prSet presAssocID="{BBD71D64-5083-4F4A-B63F-AE78A1A18880}" presName="rootComposite" presStyleCnt="0"/>
      <dgm:spPr/>
      <dgm:t>
        <a:bodyPr/>
        <a:lstStyle/>
        <a:p>
          <a:endParaRPr lang="en-US"/>
        </a:p>
      </dgm:t>
    </dgm:pt>
    <dgm:pt modelId="{7088D9B4-9E8B-44CD-82C2-3009EE0D266C}" type="pres">
      <dgm:prSet presAssocID="{BBD71D64-5083-4F4A-B63F-AE78A1A18880}" presName="rootText" presStyleLbl="node1" presStyleIdx="1" presStyleCnt="2"/>
      <dgm:spPr/>
      <dgm:t>
        <a:bodyPr/>
        <a:lstStyle/>
        <a:p>
          <a:endParaRPr lang="en-US"/>
        </a:p>
      </dgm:t>
    </dgm:pt>
    <dgm:pt modelId="{91DBD706-D66B-461B-909C-4EE5644671B7}" type="pres">
      <dgm:prSet presAssocID="{BBD71D64-5083-4F4A-B63F-AE78A1A18880}" presName="rootConnector" presStyleLbl="node1" presStyleIdx="1" presStyleCnt="2"/>
      <dgm:spPr/>
      <dgm:t>
        <a:bodyPr/>
        <a:lstStyle/>
        <a:p>
          <a:endParaRPr lang="en-US"/>
        </a:p>
      </dgm:t>
    </dgm:pt>
    <dgm:pt modelId="{4F978DA2-7067-4014-8820-C7A1E0C6E5AA}" type="pres">
      <dgm:prSet presAssocID="{BBD71D64-5083-4F4A-B63F-AE78A1A18880}" presName="childShape" presStyleCnt="0"/>
      <dgm:spPr/>
      <dgm:t>
        <a:bodyPr/>
        <a:lstStyle/>
        <a:p>
          <a:endParaRPr lang="en-US"/>
        </a:p>
      </dgm:t>
    </dgm:pt>
    <dgm:pt modelId="{800C5D6A-AD0E-45F3-A5CB-61F3CF34607A}" type="pres">
      <dgm:prSet presAssocID="{E93A10D4-2A14-4B72-A34B-4747296FB9AD}" presName="Name13" presStyleLbl="parChTrans1D2" presStyleIdx="1" presStyleCnt="2"/>
      <dgm:spPr/>
      <dgm:t>
        <a:bodyPr/>
        <a:lstStyle/>
        <a:p>
          <a:endParaRPr lang="en-US"/>
        </a:p>
      </dgm:t>
    </dgm:pt>
    <dgm:pt modelId="{B72C8E55-8492-47A3-9F09-761ACD8557FC}" type="pres">
      <dgm:prSet presAssocID="{B5EAD478-90A1-456E-8B64-16A468AAE6D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1545C0-2E22-44F8-97D1-5D5F8255D513}" type="presOf" srcId="{BBD71D64-5083-4F4A-B63F-AE78A1A18880}" destId="{91DBD706-D66B-461B-909C-4EE5644671B7}" srcOrd="1" destOrd="0" presId="urn:microsoft.com/office/officeart/2005/8/layout/hierarchy3"/>
    <dgm:cxn modelId="{F952D52E-6280-476C-849A-BAA486E8C6EB}" srcId="{BBD71D64-5083-4F4A-B63F-AE78A1A18880}" destId="{B5EAD478-90A1-456E-8B64-16A468AAE6DA}" srcOrd="0" destOrd="0" parTransId="{E93A10D4-2A14-4B72-A34B-4747296FB9AD}" sibTransId="{E762C005-A670-45F5-8CCB-7E901AD884AE}"/>
    <dgm:cxn modelId="{5F52B995-8E50-4496-880A-D88BF123146E}" type="presOf" srcId="{B5EAD478-90A1-456E-8B64-16A468AAE6DA}" destId="{B72C8E55-8492-47A3-9F09-761ACD8557FC}" srcOrd="0" destOrd="0" presId="urn:microsoft.com/office/officeart/2005/8/layout/hierarchy3"/>
    <dgm:cxn modelId="{45C61251-BA8A-455A-8C78-2B29A5B8DD16}" srcId="{0C126FEE-4EED-4BEB-A787-8B86B48AB402}" destId="{E3316C50-0039-4590-8654-C6C2B8D6CDCA}" srcOrd="0" destOrd="0" parTransId="{AE9A193A-6E5A-466C-9531-F51CA95FCE6F}" sibTransId="{D19A0975-A267-424C-B8C1-7D3852875BDC}"/>
    <dgm:cxn modelId="{6AB9114D-64EB-4423-9068-9F2009B8A2B7}" srcId="{E3316C50-0039-4590-8654-C6C2B8D6CDCA}" destId="{99CA3B3E-C717-452A-B147-FAC2DF9FC8F9}" srcOrd="0" destOrd="0" parTransId="{F15B2990-C88B-4C3B-A49B-FE4BA22133D2}" sibTransId="{6489F1A4-C7A5-45F8-B90B-DF451F83A42C}"/>
    <dgm:cxn modelId="{822EBB0E-CEED-4F3E-A05D-06E647E45B0D}" type="presOf" srcId="{99CA3B3E-C717-452A-B147-FAC2DF9FC8F9}" destId="{6F1E4527-D882-4A1A-BE60-93A0A0E273FF}" srcOrd="0" destOrd="0" presId="urn:microsoft.com/office/officeart/2005/8/layout/hierarchy3"/>
    <dgm:cxn modelId="{DF6B6024-491F-4106-BFA1-7FFFDD497C14}" type="presOf" srcId="{F15B2990-C88B-4C3B-A49B-FE4BA22133D2}" destId="{36399839-D962-4CAE-8EC4-304542C65A4A}" srcOrd="0" destOrd="0" presId="urn:microsoft.com/office/officeart/2005/8/layout/hierarchy3"/>
    <dgm:cxn modelId="{FA581B92-C37F-4EB8-8514-5BB9A7BA4C50}" type="presOf" srcId="{E93A10D4-2A14-4B72-A34B-4747296FB9AD}" destId="{800C5D6A-AD0E-45F3-A5CB-61F3CF34607A}" srcOrd="0" destOrd="0" presId="urn:microsoft.com/office/officeart/2005/8/layout/hierarchy3"/>
    <dgm:cxn modelId="{EC303883-5B99-4F93-B306-2EC649518C77}" type="presOf" srcId="{BBD71D64-5083-4F4A-B63F-AE78A1A18880}" destId="{7088D9B4-9E8B-44CD-82C2-3009EE0D266C}" srcOrd="0" destOrd="0" presId="urn:microsoft.com/office/officeart/2005/8/layout/hierarchy3"/>
    <dgm:cxn modelId="{CB3C8247-7D43-4E9D-A61B-AE46C2D153D4}" type="presOf" srcId="{E3316C50-0039-4590-8654-C6C2B8D6CDCA}" destId="{13AD36E9-1B81-439A-9F74-2BAB6286A0F6}" srcOrd="1" destOrd="0" presId="urn:microsoft.com/office/officeart/2005/8/layout/hierarchy3"/>
    <dgm:cxn modelId="{2FB75220-0736-4AB2-A5E8-6D9ED1BB78B9}" type="presOf" srcId="{E3316C50-0039-4590-8654-C6C2B8D6CDCA}" destId="{F04A47B9-9CA7-483E-ABE1-458C9267605B}" srcOrd="0" destOrd="0" presId="urn:microsoft.com/office/officeart/2005/8/layout/hierarchy3"/>
    <dgm:cxn modelId="{5A442CCC-2983-4E92-9815-C7AD1F4F02EC}" srcId="{0C126FEE-4EED-4BEB-A787-8B86B48AB402}" destId="{BBD71D64-5083-4F4A-B63F-AE78A1A18880}" srcOrd="1" destOrd="0" parTransId="{DDE4B4B7-BE02-467F-B07B-F99B23FB41CC}" sibTransId="{6A7A449F-7B6A-4D2E-9E7D-D3EBABB29A88}"/>
    <dgm:cxn modelId="{860D858F-82E4-422C-9799-EA9F5D7B6C0E}" type="presOf" srcId="{0C126FEE-4EED-4BEB-A787-8B86B48AB402}" destId="{F8E52D0F-5738-4A43-B3AF-1A16D2C6828E}" srcOrd="0" destOrd="0" presId="urn:microsoft.com/office/officeart/2005/8/layout/hierarchy3"/>
    <dgm:cxn modelId="{104136EF-20E0-471E-A415-3394920AB9D6}" type="presParOf" srcId="{F8E52D0F-5738-4A43-B3AF-1A16D2C6828E}" destId="{16F7E180-6042-4344-AB8E-5B250C9F0A3B}" srcOrd="0" destOrd="0" presId="urn:microsoft.com/office/officeart/2005/8/layout/hierarchy3"/>
    <dgm:cxn modelId="{7DE14B19-477B-4E2B-BB78-1EE3DD9E9333}" type="presParOf" srcId="{16F7E180-6042-4344-AB8E-5B250C9F0A3B}" destId="{BE5DDE1B-857D-4B04-ACEC-239931C73DE6}" srcOrd="0" destOrd="0" presId="urn:microsoft.com/office/officeart/2005/8/layout/hierarchy3"/>
    <dgm:cxn modelId="{5E7B4A2F-66CC-4AB4-BA63-B2C7FB1A79E3}" type="presParOf" srcId="{BE5DDE1B-857D-4B04-ACEC-239931C73DE6}" destId="{F04A47B9-9CA7-483E-ABE1-458C9267605B}" srcOrd="0" destOrd="0" presId="urn:microsoft.com/office/officeart/2005/8/layout/hierarchy3"/>
    <dgm:cxn modelId="{37B35B7D-C3CB-4A21-AD20-BF17C99A79D3}" type="presParOf" srcId="{BE5DDE1B-857D-4B04-ACEC-239931C73DE6}" destId="{13AD36E9-1B81-439A-9F74-2BAB6286A0F6}" srcOrd="1" destOrd="0" presId="urn:microsoft.com/office/officeart/2005/8/layout/hierarchy3"/>
    <dgm:cxn modelId="{3992E30C-838F-416D-929A-D3172A4299F5}" type="presParOf" srcId="{16F7E180-6042-4344-AB8E-5B250C9F0A3B}" destId="{57196679-28F1-471C-86CC-2AD894313E6E}" srcOrd="1" destOrd="0" presId="urn:microsoft.com/office/officeart/2005/8/layout/hierarchy3"/>
    <dgm:cxn modelId="{F8591BDE-7A79-4D40-87CA-7B13EDA7B13E}" type="presParOf" srcId="{57196679-28F1-471C-86CC-2AD894313E6E}" destId="{36399839-D962-4CAE-8EC4-304542C65A4A}" srcOrd="0" destOrd="0" presId="urn:microsoft.com/office/officeart/2005/8/layout/hierarchy3"/>
    <dgm:cxn modelId="{35914D98-BA70-4876-94B9-5C97516DC104}" type="presParOf" srcId="{57196679-28F1-471C-86CC-2AD894313E6E}" destId="{6F1E4527-D882-4A1A-BE60-93A0A0E273FF}" srcOrd="1" destOrd="0" presId="urn:microsoft.com/office/officeart/2005/8/layout/hierarchy3"/>
    <dgm:cxn modelId="{3F81BD7E-D8B5-40A2-A185-759C756D83DC}" type="presParOf" srcId="{F8E52D0F-5738-4A43-B3AF-1A16D2C6828E}" destId="{48A05466-D3D9-4E6C-8D36-8E77425B09C4}" srcOrd="1" destOrd="0" presId="urn:microsoft.com/office/officeart/2005/8/layout/hierarchy3"/>
    <dgm:cxn modelId="{EB43BBFD-8E64-4890-9D8A-6F0744D061E3}" type="presParOf" srcId="{48A05466-D3D9-4E6C-8D36-8E77425B09C4}" destId="{5AF51A45-9493-438F-B0A8-A3F3C78F3F8B}" srcOrd="0" destOrd="0" presId="urn:microsoft.com/office/officeart/2005/8/layout/hierarchy3"/>
    <dgm:cxn modelId="{B5EAA5E3-CDEA-46A0-B1F1-19F57AD8A6E4}" type="presParOf" srcId="{5AF51A45-9493-438F-B0A8-A3F3C78F3F8B}" destId="{7088D9B4-9E8B-44CD-82C2-3009EE0D266C}" srcOrd="0" destOrd="0" presId="urn:microsoft.com/office/officeart/2005/8/layout/hierarchy3"/>
    <dgm:cxn modelId="{1CE253CF-E341-4822-A5A1-BF24BECFB72F}" type="presParOf" srcId="{5AF51A45-9493-438F-B0A8-A3F3C78F3F8B}" destId="{91DBD706-D66B-461B-909C-4EE5644671B7}" srcOrd="1" destOrd="0" presId="urn:microsoft.com/office/officeart/2005/8/layout/hierarchy3"/>
    <dgm:cxn modelId="{A402605E-0DCA-4C15-9F10-CD8FC81B5D57}" type="presParOf" srcId="{48A05466-D3D9-4E6C-8D36-8E77425B09C4}" destId="{4F978DA2-7067-4014-8820-C7A1E0C6E5AA}" srcOrd="1" destOrd="0" presId="urn:microsoft.com/office/officeart/2005/8/layout/hierarchy3"/>
    <dgm:cxn modelId="{633D3F7D-54B9-4589-8A19-E1ED743F6EAF}" type="presParOf" srcId="{4F978DA2-7067-4014-8820-C7A1E0C6E5AA}" destId="{800C5D6A-AD0E-45F3-A5CB-61F3CF34607A}" srcOrd="0" destOrd="0" presId="urn:microsoft.com/office/officeart/2005/8/layout/hierarchy3"/>
    <dgm:cxn modelId="{25996B8A-2A03-4B18-9CCB-E4C619DB1763}" type="presParOf" srcId="{4F978DA2-7067-4014-8820-C7A1E0C6E5AA}" destId="{B72C8E55-8492-47A3-9F09-761ACD8557F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22530A0-F1D3-4ACC-AC95-0AB36A01BD98}" type="doc">
      <dgm:prSet loTypeId="urn:microsoft.com/office/officeart/2005/8/layout/vList4#4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82DFFEC-38EC-41CC-8A9C-9A4D94572D7E}">
      <dgm:prSet custT="1"/>
      <dgm:spPr/>
      <dgm:t>
        <a:bodyPr/>
        <a:lstStyle/>
        <a:p>
          <a:pPr algn="ctr" rtl="1">
            <a:lnSpc>
              <a:spcPct val="90000"/>
            </a:lnSpc>
          </a:pPr>
          <a:r>
            <a:rPr lang="fa-IR" sz="3200" dirty="0" smtClean="0">
              <a:cs typeface="B Titr" pitchFamily="2" charset="-78"/>
            </a:rPr>
            <a:t>                       نظریۀ ساختار سرمایه</a:t>
          </a:r>
        </a:p>
        <a:p>
          <a:pPr algn="ctr" rtl="1">
            <a:lnSpc>
              <a:spcPct val="90000"/>
            </a:lnSpc>
          </a:pPr>
          <a:r>
            <a:rPr lang="fa-IR" sz="3200" dirty="0" smtClean="0">
              <a:cs typeface="B Titr" pitchFamily="2" charset="-78"/>
            </a:rPr>
            <a:t>                     (1958)</a:t>
          </a:r>
        </a:p>
        <a:p>
          <a:pPr algn="l" rtl="1">
            <a:lnSpc>
              <a:spcPct val="90000"/>
            </a:lnSpc>
          </a:pPr>
          <a:endParaRPr lang="fa-IR" sz="3200" dirty="0" smtClean="0">
            <a:cs typeface="B Titr" pitchFamily="2" charset="-78"/>
          </a:endParaRPr>
        </a:p>
      </dgm:t>
    </dgm:pt>
    <dgm:pt modelId="{EC8649E9-5F64-407B-BCC0-43E805A0FFD5}" type="parTrans" cxnId="{0E7FD833-9C3B-4D22-A872-92D4E31EBD92}">
      <dgm:prSet/>
      <dgm:spPr/>
      <dgm:t>
        <a:bodyPr/>
        <a:lstStyle/>
        <a:p>
          <a:endParaRPr lang="en-US"/>
        </a:p>
      </dgm:t>
    </dgm:pt>
    <dgm:pt modelId="{106EABB7-1666-4D44-81B1-430619B8D3BF}" type="sibTrans" cxnId="{0E7FD833-9C3B-4D22-A872-92D4E31EBD92}">
      <dgm:prSet/>
      <dgm:spPr/>
      <dgm:t>
        <a:bodyPr/>
        <a:lstStyle/>
        <a:p>
          <a:endParaRPr lang="en-US"/>
        </a:p>
      </dgm:t>
    </dgm:pt>
    <dgm:pt modelId="{C549D148-94B3-4946-A6B8-3860F7F37481}">
      <dgm:prSet custT="1"/>
      <dgm:spPr/>
      <dgm:t>
        <a:bodyPr/>
        <a:lstStyle/>
        <a:p>
          <a:pPr algn="r" rtl="1">
            <a:lnSpc>
              <a:spcPct val="100000"/>
            </a:lnSpc>
          </a:pPr>
          <a:r>
            <a:rPr lang="fa-IR" sz="2800" dirty="0" smtClean="0">
              <a:latin typeface="ذb zar"/>
              <a:cs typeface="B Titr" pitchFamily="2" charset="-78"/>
            </a:rPr>
            <a:t>نظریۀ دوم: </a:t>
          </a:r>
          <a:r>
            <a:rPr lang="fa-IR" sz="3200" dirty="0" smtClean="0">
              <a:latin typeface="ذb zar"/>
              <a:cs typeface="B Zar" pitchFamily="2" charset="-78"/>
            </a:rPr>
            <a:t>با فرض وجود </a:t>
          </a:r>
          <a:r>
            <a:rPr lang="fa-IR" sz="3200" dirty="0" smtClean="0">
              <a:cs typeface="B Zar" pitchFamily="2" charset="-78"/>
            </a:rPr>
            <a:t>مالیات</a:t>
          </a:r>
          <a:endParaRPr lang="en-US" sz="3200" dirty="0">
            <a:latin typeface="ذb zar"/>
            <a:cs typeface="B Zar" pitchFamily="2" charset="-78"/>
          </a:endParaRPr>
        </a:p>
      </dgm:t>
    </dgm:pt>
    <dgm:pt modelId="{91AEF207-33AE-4FE5-8C49-55EE3C06345A}" type="parTrans" cxnId="{D15C3B37-2FAC-4154-A2A8-11BBFED2F650}">
      <dgm:prSet/>
      <dgm:spPr/>
      <dgm:t>
        <a:bodyPr/>
        <a:lstStyle/>
        <a:p>
          <a:endParaRPr lang="en-US"/>
        </a:p>
      </dgm:t>
    </dgm:pt>
    <dgm:pt modelId="{F0A698C1-9E23-45B6-961A-723F5C9B401E}" type="sibTrans" cxnId="{D15C3B37-2FAC-4154-A2A8-11BBFED2F650}">
      <dgm:prSet/>
      <dgm:spPr/>
      <dgm:t>
        <a:bodyPr/>
        <a:lstStyle/>
        <a:p>
          <a:endParaRPr lang="en-US"/>
        </a:p>
      </dgm:t>
    </dgm:pt>
    <dgm:pt modelId="{644D05E7-4B64-42D9-817F-A456077DAABD}">
      <dgm:prSet custT="1"/>
      <dgm:spPr/>
      <dgm:t>
        <a:bodyPr/>
        <a:lstStyle/>
        <a:p>
          <a:pPr algn="r" rtl="1">
            <a:lnSpc>
              <a:spcPct val="100000"/>
            </a:lnSpc>
          </a:pPr>
          <a:r>
            <a:rPr lang="fa-IR" sz="2800" dirty="0" smtClean="0">
              <a:latin typeface="ذb zar"/>
              <a:cs typeface="B Titr" pitchFamily="2" charset="-78"/>
            </a:rPr>
            <a:t>نظریۀ اول: </a:t>
          </a:r>
          <a:r>
            <a:rPr lang="fa-IR" sz="3200" dirty="0" smtClean="0">
              <a:latin typeface="ذb zar"/>
              <a:cs typeface="B Zar" pitchFamily="2" charset="-78"/>
            </a:rPr>
            <a:t>با فرض </a:t>
          </a:r>
          <a:r>
            <a:rPr lang="fa-IR" sz="3200" dirty="0" smtClean="0">
              <a:cs typeface="B Zar" pitchFamily="2" charset="-78"/>
            </a:rPr>
            <a:t>عدم‌وجود مالیات</a:t>
          </a:r>
          <a:endParaRPr lang="en-US" sz="3200" dirty="0">
            <a:latin typeface="ذb zar"/>
            <a:cs typeface="B Zar" pitchFamily="2" charset="-78"/>
          </a:endParaRPr>
        </a:p>
      </dgm:t>
    </dgm:pt>
    <dgm:pt modelId="{B748EFF7-3CAA-43E9-82C3-570930908733}" type="parTrans" cxnId="{AE8004D6-DFB1-4D63-9FC8-CF77F883B6EA}">
      <dgm:prSet/>
      <dgm:spPr/>
      <dgm:t>
        <a:bodyPr/>
        <a:lstStyle/>
        <a:p>
          <a:endParaRPr lang="en-US"/>
        </a:p>
      </dgm:t>
    </dgm:pt>
    <dgm:pt modelId="{B2889853-80A2-4D08-8F40-F64BC43D3624}" type="sibTrans" cxnId="{AE8004D6-DFB1-4D63-9FC8-CF77F883B6EA}">
      <dgm:prSet/>
      <dgm:spPr/>
      <dgm:t>
        <a:bodyPr/>
        <a:lstStyle/>
        <a:p>
          <a:endParaRPr lang="en-US"/>
        </a:p>
      </dgm:t>
    </dgm:pt>
    <dgm:pt modelId="{957FAA8D-2C81-4AB5-911E-A1B0B0750680}" type="pres">
      <dgm:prSet presAssocID="{522530A0-F1D3-4ACC-AC95-0AB36A01BD9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2B5268-EC6C-4919-86FA-C2BFDF006BD8}" type="pres">
      <dgm:prSet presAssocID="{182DFFEC-38EC-41CC-8A9C-9A4D94572D7E}" presName="comp" presStyleCnt="0"/>
      <dgm:spPr/>
      <dgm:t>
        <a:bodyPr/>
        <a:lstStyle/>
        <a:p>
          <a:endParaRPr lang="en-US"/>
        </a:p>
      </dgm:t>
    </dgm:pt>
    <dgm:pt modelId="{F11E93E5-8458-489F-813E-2F9EFB8FD6EC}" type="pres">
      <dgm:prSet presAssocID="{182DFFEC-38EC-41CC-8A9C-9A4D94572D7E}" presName="box" presStyleLbl="node1" presStyleIdx="0" presStyleCnt="1"/>
      <dgm:spPr/>
      <dgm:t>
        <a:bodyPr/>
        <a:lstStyle/>
        <a:p>
          <a:endParaRPr lang="en-US"/>
        </a:p>
      </dgm:t>
    </dgm:pt>
    <dgm:pt modelId="{D98BE49F-4CAB-4045-A1C5-075260D870EE}" type="pres">
      <dgm:prSet presAssocID="{182DFFEC-38EC-41CC-8A9C-9A4D94572D7E}" presName="img" presStyleLbl="fgImgPlace1" presStyleIdx="0" presStyleCnt="1" custScaleX="126838" custScaleY="65475" custLinFactNeighborY="-2567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CD1E608-E0E6-4274-BF58-F4C57FC64D32}" type="pres">
      <dgm:prSet presAssocID="{182DFFEC-38EC-41CC-8A9C-9A4D94572D7E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8004D6-DFB1-4D63-9FC8-CF77F883B6EA}" srcId="{182DFFEC-38EC-41CC-8A9C-9A4D94572D7E}" destId="{644D05E7-4B64-42D9-817F-A456077DAABD}" srcOrd="0" destOrd="0" parTransId="{B748EFF7-3CAA-43E9-82C3-570930908733}" sibTransId="{B2889853-80A2-4D08-8F40-F64BC43D3624}"/>
    <dgm:cxn modelId="{5C775A88-5F9F-4F66-8839-C7D712E00CE0}" type="presOf" srcId="{644D05E7-4B64-42D9-817F-A456077DAABD}" destId="{ECD1E608-E0E6-4274-BF58-F4C57FC64D32}" srcOrd="1" destOrd="1" presId="urn:microsoft.com/office/officeart/2005/8/layout/vList4#4"/>
    <dgm:cxn modelId="{D15C3B37-2FAC-4154-A2A8-11BBFED2F650}" srcId="{182DFFEC-38EC-41CC-8A9C-9A4D94572D7E}" destId="{C549D148-94B3-4946-A6B8-3860F7F37481}" srcOrd="1" destOrd="0" parTransId="{91AEF207-33AE-4FE5-8C49-55EE3C06345A}" sibTransId="{F0A698C1-9E23-45B6-961A-723F5C9B401E}"/>
    <dgm:cxn modelId="{115509E8-206B-440C-B10F-C1540DD437A0}" type="presOf" srcId="{C549D148-94B3-4946-A6B8-3860F7F37481}" destId="{F11E93E5-8458-489F-813E-2F9EFB8FD6EC}" srcOrd="0" destOrd="2" presId="urn:microsoft.com/office/officeart/2005/8/layout/vList4#4"/>
    <dgm:cxn modelId="{9C55DF8A-531A-467D-9105-E2C3AA5D49EB}" type="presOf" srcId="{522530A0-F1D3-4ACC-AC95-0AB36A01BD98}" destId="{957FAA8D-2C81-4AB5-911E-A1B0B0750680}" srcOrd="0" destOrd="0" presId="urn:microsoft.com/office/officeart/2005/8/layout/vList4#4"/>
    <dgm:cxn modelId="{0E7FD833-9C3B-4D22-A872-92D4E31EBD92}" srcId="{522530A0-F1D3-4ACC-AC95-0AB36A01BD98}" destId="{182DFFEC-38EC-41CC-8A9C-9A4D94572D7E}" srcOrd="0" destOrd="0" parTransId="{EC8649E9-5F64-407B-BCC0-43E805A0FFD5}" sibTransId="{106EABB7-1666-4D44-81B1-430619B8D3BF}"/>
    <dgm:cxn modelId="{BC2F48D2-77A8-4365-9718-F9AE9E40C537}" type="presOf" srcId="{644D05E7-4B64-42D9-817F-A456077DAABD}" destId="{F11E93E5-8458-489F-813E-2F9EFB8FD6EC}" srcOrd="0" destOrd="1" presId="urn:microsoft.com/office/officeart/2005/8/layout/vList4#4"/>
    <dgm:cxn modelId="{0889E11E-C8B7-4090-A13B-539F6C1F189B}" type="presOf" srcId="{182DFFEC-38EC-41CC-8A9C-9A4D94572D7E}" destId="{F11E93E5-8458-489F-813E-2F9EFB8FD6EC}" srcOrd="0" destOrd="0" presId="urn:microsoft.com/office/officeart/2005/8/layout/vList4#4"/>
    <dgm:cxn modelId="{36970EC2-4C3E-40BC-8FDB-B03D180154F6}" type="presOf" srcId="{182DFFEC-38EC-41CC-8A9C-9A4D94572D7E}" destId="{ECD1E608-E0E6-4274-BF58-F4C57FC64D32}" srcOrd="1" destOrd="0" presId="urn:microsoft.com/office/officeart/2005/8/layout/vList4#4"/>
    <dgm:cxn modelId="{30E92AA0-437B-4857-A704-6072CFCF42A2}" type="presOf" srcId="{C549D148-94B3-4946-A6B8-3860F7F37481}" destId="{ECD1E608-E0E6-4274-BF58-F4C57FC64D32}" srcOrd="1" destOrd="2" presId="urn:microsoft.com/office/officeart/2005/8/layout/vList4#4"/>
    <dgm:cxn modelId="{88EAA872-1EE5-4F42-A37E-B136E42996AE}" type="presParOf" srcId="{957FAA8D-2C81-4AB5-911E-A1B0B0750680}" destId="{102B5268-EC6C-4919-86FA-C2BFDF006BD8}" srcOrd="0" destOrd="0" presId="urn:microsoft.com/office/officeart/2005/8/layout/vList4#4"/>
    <dgm:cxn modelId="{7F7D6E46-02B1-4F19-AFF2-8074593C585B}" type="presParOf" srcId="{102B5268-EC6C-4919-86FA-C2BFDF006BD8}" destId="{F11E93E5-8458-489F-813E-2F9EFB8FD6EC}" srcOrd="0" destOrd="0" presId="urn:microsoft.com/office/officeart/2005/8/layout/vList4#4"/>
    <dgm:cxn modelId="{EB44FFC5-A04D-4348-8E59-13CCC6BBFDF7}" type="presParOf" srcId="{102B5268-EC6C-4919-86FA-C2BFDF006BD8}" destId="{D98BE49F-4CAB-4045-A1C5-075260D870EE}" srcOrd="1" destOrd="0" presId="urn:microsoft.com/office/officeart/2005/8/layout/vList4#4"/>
    <dgm:cxn modelId="{BB04E03F-BB2E-4AEE-8053-859D121F67E1}" type="presParOf" srcId="{102B5268-EC6C-4919-86FA-C2BFDF006BD8}" destId="{ECD1E608-E0E6-4274-BF58-F4C57FC64D32}" srcOrd="2" destOrd="0" presId="urn:microsoft.com/office/officeart/2005/8/layout/vList4#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EAB4FF-4979-4329-98B7-7EBF69CC69E1}" type="doc">
      <dgm:prSet loTypeId="urn:microsoft.com/office/officeart/2005/8/layout/chevron2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4DFE1C7-5FA8-48CC-8596-CB5B5D1233DB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قضیۀ 1</a:t>
          </a:r>
          <a:endParaRPr lang="fa-IR" dirty="0">
            <a:cs typeface="B Titr" pitchFamily="2" charset="-78"/>
          </a:endParaRPr>
        </a:p>
      </dgm:t>
    </dgm:pt>
    <dgm:pt modelId="{B9E555FC-E6AC-40E3-9E27-37A47D582323}" type="parTrans" cxnId="{4E0A8635-10FC-46E8-95A0-4F1F1A14F51B}">
      <dgm:prSet/>
      <dgm:spPr/>
      <dgm:t>
        <a:bodyPr/>
        <a:lstStyle/>
        <a:p>
          <a:endParaRPr lang="en-US"/>
        </a:p>
      </dgm:t>
    </dgm:pt>
    <dgm:pt modelId="{5628D167-E2C1-4EAE-9840-723ED03DCF90}" type="sibTrans" cxnId="{4E0A8635-10FC-46E8-95A0-4F1F1A14F51B}">
      <dgm:prSet/>
      <dgm:spPr/>
      <dgm:t>
        <a:bodyPr/>
        <a:lstStyle/>
        <a:p>
          <a:endParaRPr lang="en-US"/>
        </a:p>
      </dgm:t>
    </dgm:pt>
    <dgm:pt modelId="{AAD59A58-7152-42FD-827B-D589BC380191}">
      <dgm:prSet/>
      <dgm:spPr/>
      <dgm:t>
        <a:bodyPr/>
        <a:lstStyle/>
        <a:p>
          <a:pPr rtl="1"/>
          <a:endParaRPr lang="fa-IR" dirty="0"/>
        </a:p>
      </dgm:t>
    </dgm:pt>
    <dgm:pt modelId="{4EC86191-8360-4F08-B471-BC054D6AB9F1}" type="parTrans" cxnId="{B59B9F14-366E-4B57-861E-1BFCCA81B9FD}">
      <dgm:prSet/>
      <dgm:spPr/>
      <dgm:t>
        <a:bodyPr/>
        <a:lstStyle/>
        <a:p>
          <a:endParaRPr lang="en-US"/>
        </a:p>
      </dgm:t>
    </dgm:pt>
    <dgm:pt modelId="{DEA9D914-149E-441F-88F6-0C8CF586028C}" type="sibTrans" cxnId="{B59B9F14-366E-4B57-861E-1BFCCA81B9FD}">
      <dgm:prSet/>
      <dgm:spPr/>
      <dgm:t>
        <a:bodyPr/>
        <a:lstStyle/>
        <a:p>
          <a:endParaRPr lang="en-US"/>
        </a:p>
      </dgm:t>
    </dgm:pt>
    <dgm:pt modelId="{31D8B2A6-8E1C-4810-BB47-55AF259A9F13}">
      <dgm:prSet/>
      <dgm:spPr/>
      <dgm:t>
        <a:bodyPr/>
        <a:lstStyle/>
        <a:p>
          <a:pPr rtl="1"/>
          <a:endParaRPr lang="fa-IR" dirty="0"/>
        </a:p>
      </dgm:t>
    </dgm:pt>
    <dgm:pt modelId="{99275B11-F21B-4992-B371-B96234D8A4C8}" type="parTrans" cxnId="{84464576-E3C0-4588-B032-33008C9E40D5}">
      <dgm:prSet/>
      <dgm:spPr/>
      <dgm:t>
        <a:bodyPr/>
        <a:lstStyle/>
        <a:p>
          <a:endParaRPr lang="en-US"/>
        </a:p>
      </dgm:t>
    </dgm:pt>
    <dgm:pt modelId="{F0C93834-A60D-40BD-AE30-566A98F7A460}" type="sibTrans" cxnId="{84464576-E3C0-4588-B032-33008C9E40D5}">
      <dgm:prSet/>
      <dgm:spPr/>
      <dgm:t>
        <a:bodyPr/>
        <a:lstStyle/>
        <a:p>
          <a:endParaRPr lang="en-US"/>
        </a:p>
      </dgm:t>
    </dgm:pt>
    <dgm:pt modelId="{747909FB-85E4-46DF-B54C-DBC0F948D105}">
      <dgm:prSet/>
      <dgm:spPr/>
      <dgm:t>
        <a:bodyPr/>
        <a:lstStyle/>
        <a:p>
          <a:pPr rtl="1"/>
          <a:endParaRPr lang="en-US" dirty="0"/>
        </a:p>
      </dgm:t>
    </dgm:pt>
    <dgm:pt modelId="{0A61D859-23FF-4931-AF73-71DC5B3CFCA7}" type="parTrans" cxnId="{A7982DCA-3B0B-45F4-BF0D-1407A448026C}">
      <dgm:prSet/>
      <dgm:spPr/>
      <dgm:t>
        <a:bodyPr/>
        <a:lstStyle/>
        <a:p>
          <a:endParaRPr lang="en-US"/>
        </a:p>
      </dgm:t>
    </dgm:pt>
    <dgm:pt modelId="{10078912-E1C2-454B-822A-39813DD402BE}" type="sibTrans" cxnId="{A7982DCA-3B0B-45F4-BF0D-1407A448026C}">
      <dgm:prSet/>
      <dgm:spPr/>
      <dgm:t>
        <a:bodyPr/>
        <a:lstStyle/>
        <a:p>
          <a:endParaRPr lang="en-US"/>
        </a:p>
      </dgm:t>
    </dgm:pt>
    <dgm:pt modelId="{30A880B3-1B38-42D0-BC7A-11365657917F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قضیۀ 2</a:t>
          </a:r>
          <a:endParaRPr lang="en-US" dirty="0">
            <a:cs typeface="B Titr" pitchFamily="2" charset="-78"/>
          </a:endParaRPr>
        </a:p>
      </dgm:t>
    </dgm:pt>
    <dgm:pt modelId="{8793265B-D91C-45BB-AD83-6FB6BD4F88BE}" type="parTrans" cxnId="{0EAED60B-B734-4AB0-934B-3EC6D444D59F}">
      <dgm:prSet/>
      <dgm:spPr/>
      <dgm:t>
        <a:bodyPr/>
        <a:lstStyle/>
        <a:p>
          <a:endParaRPr lang="en-US"/>
        </a:p>
      </dgm:t>
    </dgm:pt>
    <dgm:pt modelId="{92EA68C7-A0D4-45CC-8113-F20270B4222D}" type="sibTrans" cxnId="{0EAED60B-B734-4AB0-934B-3EC6D444D59F}">
      <dgm:prSet/>
      <dgm:spPr/>
      <dgm:t>
        <a:bodyPr/>
        <a:lstStyle/>
        <a:p>
          <a:endParaRPr lang="en-US"/>
        </a:p>
      </dgm:t>
    </dgm:pt>
    <dgm:pt modelId="{47D6F571-FB18-4865-A562-3CC09F7A0F92}">
      <dgm:prSet/>
      <dgm:spPr/>
      <dgm:t>
        <a:bodyPr/>
        <a:lstStyle/>
        <a:p>
          <a:pPr rtl="1"/>
          <a:endParaRPr lang="en-US" dirty="0"/>
        </a:p>
      </dgm:t>
    </dgm:pt>
    <dgm:pt modelId="{19E5694A-AEBC-4A01-BB47-2F4FD61592D4}" type="parTrans" cxnId="{D9B08E84-C839-4CAB-A093-7B0B2536DF4B}">
      <dgm:prSet/>
      <dgm:spPr/>
      <dgm:t>
        <a:bodyPr/>
        <a:lstStyle/>
        <a:p>
          <a:endParaRPr lang="en-US"/>
        </a:p>
      </dgm:t>
    </dgm:pt>
    <dgm:pt modelId="{F360FFB3-9186-43D9-83FE-FA0D017E44DE}" type="sibTrans" cxnId="{D9B08E84-C839-4CAB-A093-7B0B2536DF4B}">
      <dgm:prSet/>
      <dgm:spPr/>
      <dgm:t>
        <a:bodyPr/>
        <a:lstStyle/>
        <a:p>
          <a:endParaRPr lang="en-US"/>
        </a:p>
      </dgm:t>
    </dgm:pt>
    <dgm:pt modelId="{44E75799-B9CB-44B0-B991-E95744353B7C}" type="pres">
      <dgm:prSet presAssocID="{48EAB4FF-4979-4329-98B7-7EBF69CC69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B76CE3-FB4C-4528-BB08-19F078FC9F40}" type="pres">
      <dgm:prSet presAssocID="{E4DFE1C7-5FA8-48CC-8596-CB5B5D1233DB}" presName="composite" presStyleCnt="0"/>
      <dgm:spPr/>
    </dgm:pt>
    <dgm:pt modelId="{5B835BE0-E9E5-4D34-AE4A-6F3B9C3C774A}" type="pres">
      <dgm:prSet presAssocID="{E4DFE1C7-5FA8-48CC-8596-CB5B5D1233DB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87A81-E4AB-4A5F-8406-FD58F855207B}" type="pres">
      <dgm:prSet presAssocID="{E4DFE1C7-5FA8-48CC-8596-CB5B5D1233DB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8594F-CF34-4362-946D-6AED2EA0FA67}" type="pres">
      <dgm:prSet presAssocID="{5628D167-E2C1-4EAE-9840-723ED03DCF90}" presName="sp" presStyleCnt="0"/>
      <dgm:spPr/>
    </dgm:pt>
    <dgm:pt modelId="{2A814073-742F-41E9-AA65-A7B9A08EA655}" type="pres">
      <dgm:prSet presAssocID="{30A880B3-1B38-42D0-BC7A-11365657917F}" presName="composite" presStyleCnt="0"/>
      <dgm:spPr/>
    </dgm:pt>
    <dgm:pt modelId="{34281B64-623B-4528-9192-9EFE3390E37F}" type="pres">
      <dgm:prSet presAssocID="{30A880B3-1B38-42D0-BC7A-11365657917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BC7E5-AD47-486B-9EFC-50902A0E0167}" type="pres">
      <dgm:prSet presAssocID="{30A880B3-1B38-42D0-BC7A-11365657917F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9E1E04-0D61-4B91-9F50-35E37CF187DC}" type="presOf" srcId="{31D8B2A6-8E1C-4810-BB47-55AF259A9F13}" destId="{66487A81-E4AB-4A5F-8406-FD58F855207B}" srcOrd="0" destOrd="1" presId="urn:microsoft.com/office/officeart/2005/8/layout/chevron2"/>
    <dgm:cxn modelId="{77D203CB-E15A-4F08-85E8-A1BECBDD22B9}" type="presOf" srcId="{AAD59A58-7152-42FD-827B-D589BC380191}" destId="{66487A81-E4AB-4A5F-8406-FD58F855207B}" srcOrd="0" destOrd="0" presId="urn:microsoft.com/office/officeart/2005/8/layout/chevron2"/>
    <dgm:cxn modelId="{67E836C1-37C2-4B1E-8454-BF95DD0D5D9A}" type="presOf" srcId="{747909FB-85E4-46DF-B54C-DBC0F948D105}" destId="{66487A81-E4AB-4A5F-8406-FD58F855207B}" srcOrd="0" destOrd="2" presId="urn:microsoft.com/office/officeart/2005/8/layout/chevron2"/>
    <dgm:cxn modelId="{A7982DCA-3B0B-45F4-BF0D-1407A448026C}" srcId="{E4DFE1C7-5FA8-48CC-8596-CB5B5D1233DB}" destId="{747909FB-85E4-46DF-B54C-DBC0F948D105}" srcOrd="2" destOrd="0" parTransId="{0A61D859-23FF-4931-AF73-71DC5B3CFCA7}" sibTransId="{10078912-E1C2-454B-822A-39813DD402BE}"/>
    <dgm:cxn modelId="{0CB2C5C9-F906-415C-AAAF-2E3BFB27C103}" type="presOf" srcId="{48EAB4FF-4979-4329-98B7-7EBF69CC69E1}" destId="{44E75799-B9CB-44B0-B991-E95744353B7C}" srcOrd="0" destOrd="0" presId="urn:microsoft.com/office/officeart/2005/8/layout/chevron2"/>
    <dgm:cxn modelId="{EB5D29AF-7795-4248-B1C8-13CCED7BB3E9}" type="presOf" srcId="{E4DFE1C7-5FA8-48CC-8596-CB5B5D1233DB}" destId="{5B835BE0-E9E5-4D34-AE4A-6F3B9C3C774A}" srcOrd="0" destOrd="0" presId="urn:microsoft.com/office/officeart/2005/8/layout/chevron2"/>
    <dgm:cxn modelId="{4E0A8635-10FC-46E8-95A0-4F1F1A14F51B}" srcId="{48EAB4FF-4979-4329-98B7-7EBF69CC69E1}" destId="{E4DFE1C7-5FA8-48CC-8596-CB5B5D1233DB}" srcOrd="0" destOrd="0" parTransId="{B9E555FC-E6AC-40E3-9E27-37A47D582323}" sibTransId="{5628D167-E2C1-4EAE-9840-723ED03DCF90}"/>
    <dgm:cxn modelId="{84464576-E3C0-4588-B032-33008C9E40D5}" srcId="{E4DFE1C7-5FA8-48CC-8596-CB5B5D1233DB}" destId="{31D8B2A6-8E1C-4810-BB47-55AF259A9F13}" srcOrd="1" destOrd="0" parTransId="{99275B11-F21B-4992-B371-B96234D8A4C8}" sibTransId="{F0C93834-A60D-40BD-AE30-566A98F7A460}"/>
    <dgm:cxn modelId="{382E54F8-DC04-4E7A-B8CE-8D736AD8BF9F}" type="presOf" srcId="{30A880B3-1B38-42D0-BC7A-11365657917F}" destId="{34281B64-623B-4528-9192-9EFE3390E37F}" srcOrd="0" destOrd="0" presId="urn:microsoft.com/office/officeart/2005/8/layout/chevron2"/>
    <dgm:cxn modelId="{B59B9F14-366E-4B57-861E-1BFCCA81B9FD}" srcId="{E4DFE1C7-5FA8-48CC-8596-CB5B5D1233DB}" destId="{AAD59A58-7152-42FD-827B-D589BC380191}" srcOrd="0" destOrd="0" parTransId="{4EC86191-8360-4F08-B471-BC054D6AB9F1}" sibTransId="{DEA9D914-149E-441F-88F6-0C8CF586028C}"/>
    <dgm:cxn modelId="{D9B08E84-C839-4CAB-A093-7B0B2536DF4B}" srcId="{30A880B3-1B38-42D0-BC7A-11365657917F}" destId="{47D6F571-FB18-4865-A562-3CC09F7A0F92}" srcOrd="0" destOrd="0" parTransId="{19E5694A-AEBC-4A01-BB47-2F4FD61592D4}" sibTransId="{F360FFB3-9186-43D9-83FE-FA0D017E44DE}"/>
    <dgm:cxn modelId="{0EAED60B-B734-4AB0-934B-3EC6D444D59F}" srcId="{48EAB4FF-4979-4329-98B7-7EBF69CC69E1}" destId="{30A880B3-1B38-42D0-BC7A-11365657917F}" srcOrd="1" destOrd="0" parTransId="{8793265B-D91C-45BB-AD83-6FB6BD4F88BE}" sibTransId="{92EA68C7-A0D4-45CC-8113-F20270B4222D}"/>
    <dgm:cxn modelId="{5E81AE66-4FA3-44AB-AB8F-70F5AFE4A071}" type="presOf" srcId="{47D6F571-FB18-4865-A562-3CC09F7A0F92}" destId="{269BC7E5-AD47-486B-9EFC-50902A0E0167}" srcOrd="0" destOrd="0" presId="urn:microsoft.com/office/officeart/2005/8/layout/chevron2"/>
    <dgm:cxn modelId="{2E19E8F1-FEB9-402C-928E-0BEA63BD5819}" type="presParOf" srcId="{44E75799-B9CB-44B0-B991-E95744353B7C}" destId="{C1B76CE3-FB4C-4528-BB08-19F078FC9F40}" srcOrd="0" destOrd="0" presId="urn:microsoft.com/office/officeart/2005/8/layout/chevron2"/>
    <dgm:cxn modelId="{4ED3C960-9288-4C0F-9CEC-34B140B14460}" type="presParOf" srcId="{C1B76CE3-FB4C-4528-BB08-19F078FC9F40}" destId="{5B835BE0-E9E5-4D34-AE4A-6F3B9C3C774A}" srcOrd="0" destOrd="0" presId="urn:microsoft.com/office/officeart/2005/8/layout/chevron2"/>
    <dgm:cxn modelId="{CAE946B0-746B-4DCC-A707-B4916E352CB7}" type="presParOf" srcId="{C1B76CE3-FB4C-4528-BB08-19F078FC9F40}" destId="{66487A81-E4AB-4A5F-8406-FD58F855207B}" srcOrd="1" destOrd="0" presId="urn:microsoft.com/office/officeart/2005/8/layout/chevron2"/>
    <dgm:cxn modelId="{B7E6EAE4-8DAF-46D9-A0E9-CB4344A867E4}" type="presParOf" srcId="{44E75799-B9CB-44B0-B991-E95744353B7C}" destId="{3208594F-CF34-4362-946D-6AED2EA0FA67}" srcOrd="1" destOrd="0" presId="urn:microsoft.com/office/officeart/2005/8/layout/chevron2"/>
    <dgm:cxn modelId="{0D17917D-6388-434A-B96E-3069C11CFC11}" type="presParOf" srcId="{44E75799-B9CB-44B0-B991-E95744353B7C}" destId="{2A814073-742F-41E9-AA65-A7B9A08EA655}" srcOrd="2" destOrd="0" presId="urn:microsoft.com/office/officeart/2005/8/layout/chevron2"/>
    <dgm:cxn modelId="{1B2018D8-6A8F-462F-8489-9EE265B8DD8B}" type="presParOf" srcId="{2A814073-742F-41E9-AA65-A7B9A08EA655}" destId="{34281B64-623B-4528-9192-9EFE3390E37F}" srcOrd="0" destOrd="0" presId="urn:microsoft.com/office/officeart/2005/8/layout/chevron2"/>
    <dgm:cxn modelId="{7027C968-47BC-452B-8D63-0BB8367070FE}" type="presParOf" srcId="{2A814073-742F-41E9-AA65-A7B9A08EA655}" destId="{269BC7E5-AD47-486B-9EFC-50902A0E01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3CB23E-247F-4703-B6D3-DA3ACB3EBE58}">
      <dsp:nvSpPr>
        <dsp:cNvPr id="0" name=""/>
        <dsp:cNvSpPr/>
      </dsp:nvSpPr>
      <dsp:spPr>
        <a:xfrm>
          <a:off x="0" y="0"/>
          <a:ext cx="7772400" cy="4467225"/>
        </a:xfrm>
        <a:prstGeom prst="wedgeRect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مدل میانگین- واریانس </a:t>
          </a:r>
          <a:r>
            <a:rPr lang="fa-IR" sz="2400" kern="1200" dirty="0" smtClean="0">
              <a:cs typeface="B Titr" pitchFamily="2" charset="-78"/>
            </a:rPr>
            <a:t>(1952)</a:t>
          </a:r>
          <a:endParaRPr lang="en-US" sz="2400" kern="1200" dirty="0">
            <a:cs typeface="B Titr" pitchFamily="2" charset="-78"/>
          </a:endParaRPr>
        </a:p>
        <a:p>
          <a:pPr marL="285750" lvl="1" indent="-285750" algn="r" defTabSz="1955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4400" kern="1200" dirty="0">
            <a:cs typeface="B Zar" pitchFamily="2" charset="-78"/>
          </a:endParaRPr>
        </a:p>
      </dsp:txBody>
      <dsp:txXfrm>
        <a:off x="2001202" y="0"/>
        <a:ext cx="5771197" cy="4467225"/>
      </dsp:txXfrm>
    </dsp:sp>
    <dsp:sp modelId="{A9892A77-7E9C-4BD2-92D2-4D5335213C4E}">
      <dsp:nvSpPr>
        <dsp:cNvPr id="0" name=""/>
        <dsp:cNvSpPr/>
      </dsp:nvSpPr>
      <dsp:spPr>
        <a:xfrm>
          <a:off x="161926" y="446722"/>
          <a:ext cx="2124072" cy="35737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9F029D-E550-4926-B5D6-7C7096F99239}">
      <dsp:nvSpPr>
        <dsp:cNvPr id="0" name=""/>
        <dsp:cNvSpPr/>
      </dsp:nvSpPr>
      <dsp:spPr>
        <a:xfrm rot="5400000">
          <a:off x="-856932" y="856932"/>
          <a:ext cx="4822825" cy="310896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 rot="5400000">
        <a:off x="-856932" y="856932"/>
        <a:ext cx="4822825" cy="3108960"/>
      </dsp:txXfrm>
    </dsp:sp>
    <dsp:sp modelId="{89245225-49AC-44E3-B491-A801865122EF}">
      <dsp:nvSpPr>
        <dsp:cNvPr id="0" name=""/>
        <dsp:cNvSpPr/>
      </dsp:nvSpPr>
      <dsp:spPr>
        <a:xfrm rot="5400000">
          <a:off x="3806507" y="-697547"/>
          <a:ext cx="3268344" cy="4663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r" defTabSz="2889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5400000">
        <a:off x="3806507" y="-697547"/>
        <a:ext cx="3268344" cy="466344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836C96-B2FB-4C36-B12C-F7A0606DC9E1}">
      <dsp:nvSpPr>
        <dsp:cNvPr id="0" name=""/>
        <dsp:cNvSpPr/>
      </dsp:nvSpPr>
      <dsp:spPr>
        <a:xfrm>
          <a:off x="0" y="0"/>
          <a:ext cx="7772400" cy="4467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خط بازار سرمایه </a:t>
          </a:r>
          <a:r>
            <a:rPr lang="fa-IR" sz="2400" kern="1200" dirty="0" smtClean="0">
              <a:cs typeface="B Titr" pitchFamily="2" charset="-78"/>
            </a:rPr>
            <a:t>(1958)</a:t>
          </a:r>
          <a:endParaRPr lang="en-US" sz="2400" kern="1200" dirty="0" smtClean="0">
            <a:cs typeface="B Titr" pitchFamily="2" charset="-78"/>
          </a:endParaRPr>
        </a:p>
        <a:p>
          <a:pPr marL="285750" lvl="1" indent="-285750" algn="r" defTabSz="2266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100" kern="1200" dirty="0"/>
        </a:p>
      </dsp:txBody>
      <dsp:txXfrm>
        <a:off x="2001202" y="0"/>
        <a:ext cx="5771197" cy="4467225"/>
      </dsp:txXfrm>
    </dsp:sp>
    <dsp:sp modelId="{21D31EA2-F308-4C73-A0FC-C273883BE475}">
      <dsp:nvSpPr>
        <dsp:cNvPr id="0" name=""/>
        <dsp:cNvSpPr/>
      </dsp:nvSpPr>
      <dsp:spPr>
        <a:xfrm>
          <a:off x="161926" y="446722"/>
          <a:ext cx="2124072" cy="35737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B94C42-148B-4B27-9C3C-FCAEE6B74EB5}">
      <dsp:nvSpPr>
        <dsp:cNvPr id="0" name=""/>
        <dsp:cNvSpPr/>
      </dsp:nvSpPr>
      <dsp:spPr>
        <a:xfrm>
          <a:off x="948" y="290986"/>
          <a:ext cx="3453556" cy="17267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itr" pitchFamily="2" charset="-78"/>
            </a:rPr>
            <a:t>سنجۀ ریسک</a:t>
          </a:r>
          <a:endParaRPr lang="en-US" sz="3000" kern="1200" dirty="0">
            <a:cs typeface="B Titr" pitchFamily="2" charset="-78"/>
          </a:endParaRPr>
        </a:p>
      </dsp:txBody>
      <dsp:txXfrm>
        <a:off x="948" y="290986"/>
        <a:ext cx="3453556" cy="1726778"/>
      </dsp:txXfrm>
    </dsp:sp>
    <dsp:sp modelId="{2383AF0C-A3C6-4AB8-AA22-868AAE21AE50}">
      <dsp:nvSpPr>
        <dsp:cNvPr id="0" name=""/>
        <dsp:cNvSpPr/>
      </dsp:nvSpPr>
      <dsp:spPr>
        <a:xfrm>
          <a:off x="346304" y="2017765"/>
          <a:ext cx="345355" cy="1295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083"/>
              </a:lnTo>
              <a:lnTo>
                <a:pt x="345355" y="12950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942E8D6-A91E-4E5D-8F02-A59D0E7F9D1B}">
      <dsp:nvSpPr>
        <dsp:cNvPr id="0" name=""/>
        <dsp:cNvSpPr/>
      </dsp:nvSpPr>
      <dsp:spPr>
        <a:xfrm>
          <a:off x="691660" y="2449459"/>
          <a:ext cx="2762845" cy="1726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cs typeface="B Zar" pitchFamily="2" charset="-78"/>
          </a:endParaRPr>
        </a:p>
      </dsp:txBody>
      <dsp:txXfrm>
        <a:off x="691660" y="2449459"/>
        <a:ext cx="2762845" cy="1726778"/>
      </dsp:txXfrm>
    </dsp:sp>
    <dsp:sp modelId="{E7398900-67EA-4D9D-9EE7-5B791D5A1E69}">
      <dsp:nvSpPr>
        <dsp:cNvPr id="0" name=""/>
        <dsp:cNvSpPr/>
      </dsp:nvSpPr>
      <dsp:spPr>
        <a:xfrm>
          <a:off x="4317894" y="290986"/>
          <a:ext cx="3453556" cy="17267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itr" pitchFamily="2" charset="-78"/>
            </a:rPr>
            <a:t>صرف ریسک کل</a:t>
          </a:r>
          <a:endParaRPr lang="en-US" sz="3000" kern="1200" dirty="0">
            <a:cs typeface="B Titr" pitchFamily="2" charset="-78"/>
          </a:endParaRPr>
        </a:p>
      </dsp:txBody>
      <dsp:txXfrm>
        <a:off x="4317894" y="290986"/>
        <a:ext cx="3453556" cy="1726778"/>
      </dsp:txXfrm>
    </dsp:sp>
    <dsp:sp modelId="{31C9CCF6-05BC-405B-8D95-F35EB37F891E}">
      <dsp:nvSpPr>
        <dsp:cNvPr id="0" name=""/>
        <dsp:cNvSpPr/>
      </dsp:nvSpPr>
      <dsp:spPr>
        <a:xfrm>
          <a:off x="4663250" y="2017765"/>
          <a:ext cx="345355" cy="1295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083"/>
              </a:lnTo>
              <a:lnTo>
                <a:pt x="345355" y="12950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B13C303-0928-4594-9D2D-D1664D58A246}">
      <dsp:nvSpPr>
        <dsp:cNvPr id="0" name=""/>
        <dsp:cNvSpPr/>
      </dsp:nvSpPr>
      <dsp:spPr>
        <a:xfrm>
          <a:off x="5008605" y="2449459"/>
          <a:ext cx="2762845" cy="1726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 smtClean="0">
            <a:cs typeface="B Zar" pitchFamily="2" charset="-78"/>
          </a:endParaRPr>
        </a:p>
      </dsp:txBody>
      <dsp:txXfrm>
        <a:off x="5008605" y="2449459"/>
        <a:ext cx="2762845" cy="172677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AEB805-64E3-48A5-A7AF-8AF0D25EF70A}">
      <dsp:nvSpPr>
        <dsp:cNvPr id="0" name=""/>
        <dsp:cNvSpPr/>
      </dsp:nvSpPr>
      <dsp:spPr>
        <a:xfrm>
          <a:off x="0" y="0"/>
          <a:ext cx="7772400" cy="4467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مدل تک‌عاملی (1963)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400" kern="1200" dirty="0" smtClean="0">
            <a:cs typeface="B Titr" pitchFamily="2" charset="-78"/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400" kern="1200" dirty="0" smtClean="0">
            <a:cs typeface="B Titr" pitchFamily="2" charset="-78"/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مدل قیمت‌گذاری دارایی‌های سرمایه‌ای (1964)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400" kern="1200" dirty="0" smtClean="0">
            <a:cs typeface="B Titr" pitchFamily="2" charset="-78"/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400" kern="1200" dirty="0" smtClean="0">
            <a:cs typeface="B Titr" pitchFamily="2" charset="-78"/>
          </a:endParaRPr>
        </a:p>
      </dsp:txBody>
      <dsp:txXfrm>
        <a:off x="2001202" y="0"/>
        <a:ext cx="5771197" cy="4467225"/>
      </dsp:txXfrm>
    </dsp:sp>
    <dsp:sp modelId="{7AF91C2E-70ED-49BA-9477-031AFFA06F84}">
      <dsp:nvSpPr>
        <dsp:cNvPr id="0" name=""/>
        <dsp:cNvSpPr/>
      </dsp:nvSpPr>
      <dsp:spPr>
        <a:xfrm>
          <a:off x="446722" y="446722"/>
          <a:ext cx="1554480" cy="35737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4#6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4#5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4#7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4#8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4#9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#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7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196083-1F86-459E-BA98-1A56746C0E7D}" type="datetimeFigureOut">
              <a:rPr lang="fa-IR" smtClean="0"/>
              <a:pPr/>
              <a:t>1435/04/10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946E9D-8DDD-4F7B-AC98-5D185A21506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1078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L06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68638"/>
            <a:ext cx="6400800" cy="1644650"/>
          </a:xfrm>
        </p:spPr>
        <p:txBody>
          <a:bodyPr lIns="72000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81763"/>
            <a:ext cx="19034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bg1"/>
                </a:solidFill>
                <a:latin typeface="+mn-lt"/>
              </a:defRPr>
            </a:lvl1pPr>
          </a:lstStyle>
          <a:p>
            <a:fld id="{DF28FB93-0A08-4E7D-8E63-9EFA29F1E093}" type="slidenum">
              <a:rPr lang="fa-IR" smtClean="0"/>
              <a:pPr/>
              <a:t>‹#›</a:t>
            </a:fld>
            <a:endParaRPr lang="fa-IR"/>
          </a:p>
        </p:txBody>
      </p:sp>
      <p:sp useBgFill="1">
        <p:nvSpPr>
          <p:cNvPr id="6" name="Rectangle 5"/>
          <p:cNvSpPr/>
          <p:nvPr userDrawn="1"/>
        </p:nvSpPr>
        <p:spPr bwMode="auto">
          <a:xfrm>
            <a:off x="457200" y="152400"/>
            <a:ext cx="3733800" cy="6858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0063"/>
            <a:ext cx="1943100" cy="5164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0063"/>
            <a:ext cx="5676900" cy="5164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0063"/>
            <a:ext cx="7772400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196975"/>
            <a:ext cx="7772400" cy="44672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ctr">
              <a:defRPr lang="fa-IR" b="1" cap="none" spc="0" smtClean="0">
                <a:ln/>
                <a:solidFill>
                  <a:schemeClr val="accent3"/>
                </a:solidFill>
                <a:effectLst/>
                <a:cs typeface="B Titr" pitchFamily="2" charset="-78"/>
              </a:defRPr>
            </a:lvl1pPr>
          </a:lstStyle>
          <a:p>
            <a:r>
              <a:rPr lang="fa-IR" b="1" dirty="0" smtClean="0">
                <a:ln/>
                <a:solidFill>
                  <a:schemeClr val="accent3"/>
                </a:solidFill>
                <a:latin typeface="+mn-lt"/>
                <a:ea typeface="+mn-ea"/>
              </a:rPr>
              <a:t>واژگان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cs typeface="B Zar" pitchFamily="2" charset="-78"/>
              </a:defRPr>
            </a:lvl1pPr>
            <a:lvl2pPr>
              <a:defRPr>
                <a:cs typeface="B Zar" pitchFamily="2" charset="-78"/>
              </a:defRPr>
            </a:lvl2pPr>
            <a:lvl3pPr>
              <a:defRPr>
                <a:cs typeface="B Zar" pitchFamily="2" charset="-78"/>
              </a:defRPr>
            </a:lvl3pPr>
            <a:lvl4pPr>
              <a:defRPr>
                <a:cs typeface="B Zar" pitchFamily="2" charset="-78"/>
              </a:defRPr>
            </a:lvl4pPr>
            <a:lvl5pPr>
              <a:defRPr>
                <a:cs typeface="B Zar" pitchFamily="2" charset="-78"/>
              </a:defRPr>
            </a:lvl5pPr>
          </a:lstStyle>
          <a:p>
            <a:pPr lvl="0"/>
            <a:r>
              <a:rPr lang="fa-IR" dirty="0" smtClean="0"/>
              <a:t>اط</a:t>
            </a:r>
            <a:endParaRPr lang="en-US" dirty="0" smtClean="0"/>
          </a:p>
          <a:p>
            <a:pPr lvl="1"/>
            <a:r>
              <a:rPr lang="fa-IR" dirty="0" smtClean="0"/>
              <a:t>یییی</a:t>
            </a:r>
            <a:endParaRPr lang="en-US" dirty="0" smtClean="0"/>
          </a:p>
          <a:p>
            <a:pPr lvl="2"/>
            <a:r>
              <a:rPr lang="en-US" dirty="0" smtClean="0"/>
              <a:t>ff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969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4" cstate="print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L062007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0063"/>
            <a:ext cx="77724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96975"/>
            <a:ext cx="77724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09600" y="6477000"/>
            <a:ext cx="1752600" cy="304800"/>
          </a:xfrm>
          <a:prstGeom prst="rect">
            <a:avLst/>
          </a:prstGeom>
          <a:solidFill>
            <a:srgbClr val="1D205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iming>
    <p:tnLst>
      <p:par>
        <p:cTn id="1" dur="indefinite" restart="never" nodeType="tmRoot"/>
      </p:par>
    </p:tnLst>
  </p:timing>
  <p:txStyles>
    <p:titleStyle>
      <a:lvl1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rgbClr val="E7C000"/>
        </a:buClr>
        <a:buChar char="•"/>
        <a:defRPr sz="2400">
          <a:solidFill>
            <a:srgbClr val="111F63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11F63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111F63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111F63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5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Relationship Id="rId9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Relationship Id="rId9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Relationship Id="rId9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diagramColors" Target="../diagrams/colors13.xml"/><Relationship Id="rId11" Type="http://schemas.openxmlformats.org/officeDocument/2006/relationships/oleObject" Target="../embeddings/oleObject31.bin"/><Relationship Id="rId5" Type="http://schemas.openxmlformats.org/officeDocument/2006/relationships/diagramQuickStyle" Target="../diagrams/quickStyle13.xml"/><Relationship Id="rId10" Type="http://schemas.openxmlformats.org/officeDocument/2006/relationships/oleObject" Target="../embeddings/oleObject30.bin"/><Relationship Id="rId4" Type="http://schemas.openxmlformats.org/officeDocument/2006/relationships/diagramLayout" Target="../diagrams/layout13.xml"/><Relationship Id="rId9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10" Type="http://schemas.openxmlformats.org/officeDocument/2006/relationships/oleObject" Target="../embeddings/oleObject33.bin"/><Relationship Id="rId4" Type="http://schemas.openxmlformats.org/officeDocument/2006/relationships/diagramLayout" Target="../diagrams/layout14.xml"/><Relationship Id="rId9" Type="http://schemas.openxmlformats.org/officeDocument/2006/relationships/oleObject" Target="../embeddings/oleObject3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diagramColors" Target="../diagrams/colors15.xml"/><Relationship Id="rId11" Type="http://schemas.openxmlformats.org/officeDocument/2006/relationships/oleObject" Target="../embeddings/oleObject37.bin"/><Relationship Id="rId5" Type="http://schemas.openxmlformats.org/officeDocument/2006/relationships/diagramQuickStyle" Target="../diagrams/quickStyle15.xml"/><Relationship Id="rId10" Type="http://schemas.openxmlformats.org/officeDocument/2006/relationships/oleObject" Target="../embeddings/oleObject36.bin"/><Relationship Id="rId4" Type="http://schemas.openxmlformats.org/officeDocument/2006/relationships/diagramLayout" Target="../diagrams/layout15.xml"/><Relationship Id="rId9" Type="http://schemas.openxmlformats.org/officeDocument/2006/relationships/oleObject" Target="../embeddings/oleObject3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46.wmf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oleObject" Target="../embeddings/oleObject4.bin"/><Relationship Id="rId4" Type="http://schemas.openxmlformats.org/officeDocument/2006/relationships/diagramLayout" Target="../diagrams/layout2.xml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3.xml"/><Relationship Id="rId11" Type="http://schemas.openxmlformats.org/officeDocument/2006/relationships/oleObject" Target="../embeddings/oleObject8.bin"/><Relationship Id="rId5" Type="http://schemas.openxmlformats.org/officeDocument/2006/relationships/diagramQuickStyle" Target="../diagrams/quickStyle3.xml"/><Relationship Id="rId10" Type="http://schemas.openxmlformats.org/officeDocument/2006/relationships/oleObject" Target="../embeddings/oleObject7.bin"/><Relationship Id="rId4" Type="http://schemas.openxmlformats.org/officeDocument/2006/relationships/diagramLayout" Target="../diagrams/layout3.xml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diagramColors" Target="../diagrams/colors6.xml"/><Relationship Id="rId11" Type="http://schemas.openxmlformats.org/officeDocument/2006/relationships/oleObject" Target="../embeddings/oleObject17.bin"/><Relationship Id="rId5" Type="http://schemas.openxmlformats.org/officeDocument/2006/relationships/diagramQuickStyle" Target="../diagrams/quickStyle6.xml"/><Relationship Id="rId10" Type="http://schemas.openxmlformats.org/officeDocument/2006/relationships/oleObject" Target="../embeddings/oleObject16.bin"/><Relationship Id="rId4" Type="http://schemas.openxmlformats.org/officeDocument/2006/relationships/diagramLayout" Target="../diagrams/layout6.xml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B Bardiya" pitchFamily="2" charset="-78"/>
              </a:rPr>
              <a:t>بسم‌الله الرحمن الرحیم</a:t>
            </a:r>
            <a:endParaRPr lang="fa-IR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Unicode MS" pitchFamily="34" charset="-128"/>
              <a:ea typeface="Arial Unicode MS" pitchFamily="34" charset="-128"/>
              <a:cs typeface="B Bardi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b="1" dirty="0" smtClean="0">
                <a:ln/>
                <a:solidFill>
                  <a:schemeClr val="accent3"/>
                </a:solidFill>
              </a:rPr>
              <a:t>به نام آنکه جان را فکرت آموخت</a:t>
            </a:r>
            <a:endParaRPr lang="fa-IR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33400" y="152400"/>
            <a:ext cx="3657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dirty="0"/>
              <a:t>نظریۀ بازار سرمایه: قیمت‌گذاری ریسک </a:t>
            </a:r>
            <a:r>
              <a:rPr lang="fa-IR" dirty="0" smtClean="0"/>
              <a:t>بازار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5634" name="Object 2"/>
          <p:cNvGraphicFramePr>
            <a:graphicFrameLocks noChangeAspect="1"/>
          </p:cNvGraphicFramePr>
          <p:nvPr/>
        </p:nvGraphicFramePr>
        <p:xfrm>
          <a:off x="6369050" y="4114800"/>
          <a:ext cx="1295400" cy="500063"/>
        </p:xfrm>
        <a:graphic>
          <a:graphicData uri="http://schemas.openxmlformats.org/presentationml/2006/ole">
            <p:oleObj spid="_x0000_s329790" name="Equation" r:id="rId8" imgW="495085" imgH="190417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67000" y="3914775"/>
          <a:ext cx="514350" cy="742950"/>
        </p:xfrm>
        <a:graphic>
          <a:graphicData uri="http://schemas.openxmlformats.org/presentationml/2006/ole">
            <p:oleObj spid="_x0000_s329791" name="Equation" r:id="rId9" imgW="114151" imgH="16488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Franco Modigliani (1985) &amp; Merton H. Miller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323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324600" y="1524000"/>
            <a:ext cx="1828800" cy="2286000"/>
          </a:xfrm>
          <a:prstGeom prst="roundRect">
            <a:avLst>
              <a:gd name="adj" fmla="val 10000"/>
            </a:avLst>
          </a:prstGeom>
          <a:blipFill rotWithShape="0">
            <a:blip r:embed="rId7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40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4023" name="Rectangle 7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19600" y="5848290"/>
            <a:ext cx="4913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برای پیشگام‌بودنشان در توسعۀ نظریۀ ساختار سرمایه</a:t>
            </a:r>
            <a:endParaRPr lang="en-US" sz="20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قضایای نظریۀ اول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مودیلیانی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و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میلر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2816225" y="1714500"/>
          <a:ext cx="4906963" cy="1143000"/>
        </p:xfrm>
        <a:graphic>
          <a:graphicData uri="http://schemas.openxmlformats.org/presentationml/2006/ole">
            <p:oleObj spid="_x0000_s335934" name="Equation" r:id="rId8" imgW="1651000" imgH="381000" progId="Equation.3">
              <p:embed/>
            </p:oleObj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3309938" y="4211638"/>
          <a:ext cx="4494212" cy="642937"/>
        </p:xfrm>
        <a:graphic>
          <a:graphicData uri="http://schemas.openxmlformats.org/presentationml/2006/ole">
            <p:oleObj spid="_x0000_s335935" name="Equation" r:id="rId9" imgW="1308100" imgH="190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نتایج نظریۀ اول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مودیلیانی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و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میلر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Low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fa-IR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Low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fa-IR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Low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fa-IR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Low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fa-IR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1668463" y="2744788"/>
            <a:ext cx="0" cy="2436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1703388" y="5194300"/>
            <a:ext cx="501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23838" y="2209800"/>
            <a:ext cx="2976562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fa-IR" dirty="0" smtClean="0">
                <a:cs typeface="B Zar" pitchFamily="2" charset="-78"/>
              </a:rPr>
              <a:t>هزینۀ سرمایه (%)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914400" y="2890838"/>
            <a:ext cx="706437" cy="21210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26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20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14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  8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1524000" y="5229225"/>
            <a:ext cx="7304088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0	20	40	60	80	100</a:t>
            </a: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1693863" y="4706938"/>
            <a:ext cx="46878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6572994" y="2667000"/>
            <a:ext cx="33663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aseline="0" dirty="0" err="1" smtClean="0"/>
              <a:t>r</a:t>
            </a:r>
            <a:r>
              <a:rPr lang="en-US" baseline="-25000" dirty="0" err="1" smtClean="0"/>
              <a:t>s</a:t>
            </a:r>
            <a:endParaRPr lang="en-US" baseline="-25000" dirty="0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6496050" y="3852863"/>
            <a:ext cx="87947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aseline="0" dirty="0"/>
              <a:t>WACC</a:t>
            </a: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6572995" y="4384675"/>
            <a:ext cx="34464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aseline="0" dirty="0" smtClean="0"/>
              <a:t>r</a:t>
            </a:r>
            <a:r>
              <a:rPr lang="en-US" baseline="-25000" dirty="0" smtClean="0"/>
              <a:t>d</a:t>
            </a:r>
            <a:endParaRPr lang="en-US" baseline="-25000" dirty="0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1676400" y="4173538"/>
            <a:ext cx="4687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00800" y="5029200"/>
            <a:ext cx="2330450" cy="3113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600" baseline="0" dirty="0" smtClean="0">
                <a:cs typeface="B Zar" pitchFamily="2" charset="-78"/>
              </a:rPr>
              <a:t>D/V (%)</a:t>
            </a:r>
            <a:endParaRPr lang="en-US" sz="1600" baseline="0" dirty="0">
              <a:cs typeface="B Zar" pitchFamily="2" charset="-78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1653383" y="3043238"/>
            <a:ext cx="5204617" cy="1147762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990600"/>
          </a:xfrm>
        </p:spPr>
        <p:txBody>
          <a:bodyPr/>
          <a:lstStyle/>
          <a:p>
            <a:pPr eaLnBrk="1" hangingPunct="1"/>
            <a:r>
              <a:rPr lang="fa-IR" dirty="0" smtClean="0"/>
              <a:t>نتایج نظریۀ اول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مودیلیانی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و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میلر </a:t>
            </a:r>
            <a:endParaRPr lang="en-US" b="1" dirty="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3624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9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800600"/>
          </a:xfr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Zar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Zar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Zar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Zar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Zar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Zar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Zar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  <a:buNone/>
            </a:pPr>
            <a:endParaRPr lang="en-US" sz="2600" b="1" kern="1200" dirty="0" smtClean="0">
              <a:latin typeface="IPT.Zar" pitchFamily="2" charset="2"/>
              <a:cs typeface="Arial" charset="0"/>
            </a:endParaRPr>
          </a:p>
        </p:txBody>
      </p:sp>
      <p:sp>
        <p:nvSpPr>
          <p:cNvPr id="15370" name="Line 25"/>
          <p:cNvSpPr>
            <a:spLocks noChangeShapeType="1"/>
          </p:cNvSpPr>
          <p:nvPr/>
        </p:nvSpPr>
        <p:spPr bwMode="auto">
          <a:xfrm>
            <a:off x="1320800" y="2601913"/>
            <a:ext cx="0" cy="2436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26"/>
          <p:cNvSpPr>
            <a:spLocks noChangeArrowheads="1"/>
          </p:cNvSpPr>
          <p:nvPr/>
        </p:nvSpPr>
        <p:spPr bwMode="auto">
          <a:xfrm>
            <a:off x="-152400" y="2057400"/>
            <a:ext cx="3246438" cy="345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fa-IR" baseline="0" dirty="0" smtClean="0">
                <a:cs typeface="B Zar" pitchFamily="2" charset="-78"/>
              </a:rPr>
              <a:t>ارزش شرکت (میلیارد ریال)</a:t>
            </a:r>
            <a:endParaRPr lang="en-US" baseline="0" dirty="0">
              <a:cs typeface="B Zar" pitchFamily="2" charset="-78"/>
            </a:endParaRPr>
          </a:p>
        </p:txBody>
      </p:sp>
      <p:sp>
        <p:nvSpPr>
          <p:cNvPr id="15372" name="Rectangle 27"/>
          <p:cNvSpPr>
            <a:spLocks noChangeArrowheads="1"/>
          </p:cNvSpPr>
          <p:nvPr/>
        </p:nvSpPr>
        <p:spPr bwMode="auto">
          <a:xfrm>
            <a:off x="457200" y="2655888"/>
            <a:ext cx="706438" cy="2390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60000"/>
              </a:spcBef>
            </a:pPr>
            <a:r>
              <a:rPr lang="en-US" sz="2600" b="1" baseline="0" dirty="0">
                <a:latin typeface="IPT.Zar" pitchFamily="2" charset="2"/>
              </a:rPr>
              <a:t>4</a:t>
            </a:r>
          </a:p>
          <a:p>
            <a:pPr eaLnBrk="0" hangingPunct="0">
              <a:spcBef>
                <a:spcPct val="60000"/>
              </a:spcBef>
            </a:pPr>
            <a:r>
              <a:rPr lang="en-US" sz="2600" b="1" baseline="0" dirty="0">
                <a:latin typeface="IPT.Zar" pitchFamily="2" charset="2"/>
              </a:rPr>
              <a:t>3</a:t>
            </a:r>
          </a:p>
          <a:p>
            <a:pPr eaLnBrk="0" hangingPunct="0">
              <a:spcBef>
                <a:spcPct val="60000"/>
              </a:spcBef>
            </a:pPr>
            <a:r>
              <a:rPr lang="en-US" sz="2600" b="1" baseline="0" dirty="0">
                <a:latin typeface="IPT.Zar" pitchFamily="2" charset="2"/>
              </a:rPr>
              <a:t>2</a:t>
            </a:r>
          </a:p>
          <a:p>
            <a:pPr eaLnBrk="0" hangingPunct="0">
              <a:spcBef>
                <a:spcPct val="60000"/>
              </a:spcBef>
            </a:pPr>
            <a:r>
              <a:rPr lang="en-US" sz="2600" b="1" baseline="0" dirty="0">
                <a:latin typeface="IPT.Zar" pitchFamily="2" charset="2"/>
              </a:rPr>
              <a:t>1</a:t>
            </a:r>
          </a:p>
        </p:txBody>
      </p:sp>
      <p:sp>
        <p:nvSpPr>
          <p:cNvPr id="15373" name="Rectangle 28"/>
          <p:cNvSpPr>
            <a:spLocks noChangeArrowheads="1"/>
          </p:cNvSpPr>
          <p:nvPr/>
        </p:nvSpPr>
        <p:spPr bwMode="auto">
          <a:xfrm>
            <a:off x="1176338" y="5000625"/>
            <a:ext cx="7304087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600" b="1" baseline="0" dirty="0">
                <a:latin typeface="IPT.Zar" pitchFamily="2" charset="2"/>
              </a:rPr>
              <a:t>0	0.5	1.0	1.5	2.0	2.5</a:t>
            </a:r>
          </a:p>
        </p:txBody>
      </p:sp>
      <p:sp>
        <p:nvSpPr>
          <p:cNvPr id="15374" name="Rectangle 29"/>
          <p:cNvSpPr>
            <a:spLocks noChangeArrowheads="1"/>
          </p:cNvSpPr>
          <p:nvPr/>
        </p:nvSpPr>
        <p:spPr bwMode="auto">
          <a:xfrm>
            <a:off x="6243638" y="4835608"/>
            <a:ext cx="2570162" cy="345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fa-IR" baseline="0" dirty="0" smtClean="0">
                <a:cs typeface="B Zar" pitchFamily="2" charset="-78"/>
              </a:rPr>
              <a:t>بدهی</a:t>
            </a:r>
            <a:r>
              <a:rPr lang="fa-IR" dirty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(میلیارد ریال)</a:t>
            </a:r>
            <a:endParaRPr lang="en-US" baseline="0" dirty="0">
              <a:cs typeface="B Zar" pitchFamily="2" charset="-78"/>
            </a:endParaRPr>
          </a:p>
        </p:txBody>
      </p:sp>
      <p:sp>
        <p:nvSpPr>
          <p:cNvPr id="15375" name="Line 30"/>
          <p:cNvSpPr>
            <a:spLocks noChangeShapeType="1"/>
          </p:cNvSpPr>
          <p:nvPr/>
        </p:nvSpPr>
        <p:spPr bwMode="auto">
          <a:xfrm>
            <a:off x="1331913" y="4038600"/>
            <a:ext cx="40020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32"/>
          <p:cNvSpPr>
            <a:spLocks noChangeArrowheads="1"/>
          </p:cNvSpPr>
          <p:nvPr/>
        </p:nvSpPr>
        <p:spPr bwMode="auto">
          <a:xfrm>
            <a:off x="5715000" y="3810000"/>
            <a:ext cx="33663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aseline="0" dirty="0" smtClean="0"/>
              <a:t>V</a:t>
            </a:r>
            <a:endParaRPr lang="en-US" baseline="-25000" dirty="0"/>
          </a:p>
        </p:txBody>
      </p:sp>
      <p:sp>
        <p:nvSpPr>
          <p:cNvPr id="15381" name="Line 36"/>
          <p:cNvSpPr>
            <a:spLocks noChangeShapeType="1"/>
          </p:cNvSpPr>
          <p:nvPr/>
        </p:nvSpPr>
        <p:spPr bwMode="auto">
          <a:xfrm>
            <a:off x="1333500" y="5011738"/>
            <a:ext cx="521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sz="2000" dirty="0"/>
              <a:t>نظریۀ ساختار سرمایه: قیمت‌گذاری ریسک </a:t>
            </a:r>
            <a:r>
              <a:rPr lang="fa-IR" sz="2000" dirty="0" smtClean="0"/>
              <a:t>مالی با فرض عدم وجود مالیات 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1540" name="Object 4"/>
          <p:cNvGraphicFramePr>
            <a:graphicFrameLocks noChangeAspect="1"/>
          </p:cNvGraphicFramePr>
          <p:nvPr/>
        </p:nvGraphicFramePr>
        <p:xfrm>
          <a:off x="6223000" y="4102100"/>
          <a:ext cx="1522413" cy="635000"/>
        </p:xfrm>
        <a:graphic>
          <a:graphicData uri="http://schemas.openxmlformats.org/presentationml/2006/ole">
            <p:oleObj spid="_x0000_s341054" name="Equation" r:id="rId8" imgW="457200" imgH="1905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43200" y="3886199"/>
          <a:ext cx="393700" cy="847969"/>
        </p:xfrm>
        <a:graphic>
          <a:graphicData uri="http://schemas.openxmlformats.org/presentationml/2006/ole">
            <p:oleObj spid="_x0000_s341055" name="Equation" r:id="rId9" imgW="164957" imgH="35529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قضایای نظریۀ دوم مودیلیانی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و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میلر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6841538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18658092"/>
              </p:ext>
            </p:extLst>
          </p:nvPr>
        </p:nvGraphicFramePr>
        <p:xfrm>
          <a:off x="4079875" y="1943100"/>
          <a:ext cx="2378075" cy="685800"/>
        </p:xfrm>
        <a:graphic>
          <a:graphicData uri="http://schemas.openxmlformats.org/presentationml/2006/ole">
            <p:oleObj spid="_x0000_s336962" name="Equation" r:id="rId8" imgW="799920" imgH="228600" progId="Equation.3">
              <p:embed/>
            </p:oleObj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63985371"/>
              </p:ext>
            </p:extLst>
          </p:nvPr>
        </p:nvGraphicFramePr>
        <p:xfrm>
          <a:off x="2740025" y="4324350"/>
          <a:ext cx="5645150" cy="628650"/>
        </p:xfrm>
        <a:graphic>
          <a:graphicData uri="http://schemas.openxmlformats.org/presentationml/2006/ole">
            <p:oleObj spid="_x0000_s336963" name="Equation" r:id="rId9" imgW="2019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نتایج نظریۀ دوم مودیلیانی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و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میلر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Low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fa-IR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Low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fa-IR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Low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fa-IR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Low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fa-IR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1668463" y="2744788"/>
            <a:ext cx="0" cy="2436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1703388" y="5194300"/>
            <a:ext cx="501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23838" y="2209800"/>
            <a:ext cx="2976562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fa-IR" dirty="0" smtClean="0">
                <a:cs typeface="B Zar" pitchFamily="2" charset="-78"/>
              </a:rPr>
              <a:t>هزینۀ سرمایه (%)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914400" y="2890838"/>
            <a:ext cx="706437" cy="21210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26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20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14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  8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1524000" y="5229225"/>
            <a:ext cx="7304088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0	20	40	60	80	100</a:t>
            </a: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1693863" y="4706938"/>
            <a:ext cx="46878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6521368" y="2590800"/>
            <a:ext cx="33663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aseline="0" dirty="0" err="1" smtClean="0"/>
              <a:t>r</a:t>
            </a:r>
            <a:r>
              <a:rPr lang="en-US" baseline="-25000" dirty="0" err="1" smtClean="0"/>
              <a:t>s</a:t>
            </a:r>
            <a:endParaRPr lang="en-US" baseline="-25000" dirty="0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6477000" y="4191000"/>
            <a:ext cx="87947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aseline="0" dirty="0"/>
              <a:t>WACC</a:t>
            </a: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6707089" y="4572000"/>
            <a:ext cx="81112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aseline="0" dirty="0" smtClean="0"/>
              <a:t>r</a:t>
            </a:r>
            <a:r>
              <a:rPr lang="en-US" baseline="-25000" dirty="0" smtClean="0"/>
              <a:t>d </a:t>
            </a:r>
            <a:r>
              <a:rPr lang="en-US" dirty="0" smtClean="0"/>
              <a:t>(1-t)</a:t>
            </a:r>
            <a:endParaRPr lang="en-US" baseline="-25000" dirty="0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1676400" y="4173538"/>
            <a:ext cx="4724400" cy="246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00800" y="5029200"/>
            <a:ext cx="2330450" cy="3113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600" baseline="0" dirty="0" smtClean="0">
                <a:cs typeface="B Zar" pitchFamily="2" charset="-78"/>
              </a:rPr>
              <a:t>D/V (%)</a:t>
            </a:r>
            <a:endParaRPr lang="en-US" sz="1600" baseline="0" dirty="0">
              <a:cs typeface="B Zar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1653383" y="3043238"/>
            <a:ext cx="5204617" cy="1147762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838200"/>
          </a:xfrm>
        </p:spPr>
        <p:txBody>
          <a:bodyPr/>
          <a:lstStyle/>
          <a:p>
            <a:pPr eaLnBrk="1" hangingPunct="1"/>
            <a:r>
              <a:rPr lang="fa-IR" dirty="0" smtClean="0"/>
              <a:t>نتایج نظریۀ دوم مودیلیانی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و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میلر </a:t>
            </a:r>
            <a:endParaRPr lang="en-US" b="1" dirty="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3624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9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686800" cy="4800600"/>
          </a:xfr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Lotus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Lotus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Lotus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Lotus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Lotus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Lotus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Lotus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  <a:buNone/>
            </a:pPr>
            <a:endParaRPr lang="en-US" sz="2600" b="1" kern="1200" dirty="0" smtClean="0">
              <a:latin typeface="IPT.Lotus" pitchFamily="2" charset="2"/>
              <a:cs typeface="Arial" charset="0"/>
            </a:endParaRPr>
          </a:p>
        </p:txBody>
      </p:sp>
      <p:sp>
        <p:nvSpPr>
          <p:cNvPr id="15370" name="Line 25"/>
          <p:cNvSpPr>
            <a:spLocks noChangeShapeType="1"/>
          </p:cNvSpPr>
          <p:nvPr/>
        </p:nvSpPr>
        <p:spPr bwMode="auto">
          <a:xfrm>
            <a:off x="1320800" y="2601913"/>
            <a:ext cx="0" cy="2436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26"/>
          <p:cNvSpPr>
            <a:spLocks noChangeArrowheads="1"/>
          </p:cNvSpPr>
          <p:nvPr/>
        </p:nvSpPr>
        <p:spPr bwMode="auto">
          <a:xfrm>
            <a:off x="-152400" y="2057400"/>
            <a:ext cx="3246438" cy="345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fa-IR" baseline="0" dirty="0" smtClean="0">
                <a:cs typeface="B Zar" pitchFamily="2" charset="-78"/>
              </a:rPr>
              <a:t>ارزش شرکت (میلیارد ریال)</a:t>
            </a:r>
            <a:endParaRPr lang="en-US" baseline="0" dirty="0">
              <a:cs typeface="B Zar" pitchFamily="2" charset="-78"/>
            </a:endParaRPr>
          </a:p>
        </p:txBody>
      </p:sp>
      <p:sp>
        <p:nvSpPr>
          <p:cNvPr id="15372" name="Rectangle 27"/>
          <p:cNvSpPr>
            <a:spLocks noChangeArrowheads="1"/>
          </p:cNvSpPr>
          <p:nvPr/>
        </p:nvSpPr>
        <p:spPr bwMode="auto">
          <a:xfrm>
            <a:off x="512762" y="2655888"/>
            <a:ext cx="706438" cy="2390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60000"/>
              </a:spcBef>
            </a:pPr>
            <a:r>
              <a:rPr lang="en-US" sz="2600" b="1" baseline="0" dirty="0">
                <a:latin typeface="IPT.Lotus" pitchFamily="2" charset="2"/>
              </a:rPr>
              <a:t>4</a:t>
            </a:r>
          </a:p>
          <a:p>
            <a:pPr eaLnBrk="0" hangingPunct="0">
              <a:spcBef>
                <a:spcPct val="60000"/>
              </a:spcBef>
            </a:pPr>
            <a:r>
              <a:rPr lang="en-US" sz="2600" b="1" baseline="0" dirty="0">
                <a:latin typeface="IPT.Lotus" pitchFamily="2" charset="2"/>
              </a:rPr>
              <a:t>3</a:t>
            </a:r>
          </a:p>
          <a:p>
            <a:pPr eaLnBrk="0" hangingPunct="0">
              <a:spcBef>
                <a:spcPct val="60000"/>
              </a:spcBef>
            </a:pPr>
            <a:r>
              <a:rPr lang="en-US" sz="2600" b="1" baseline="0" dirty="0">
                <a:latin typeface="IPT.Lotus" pitchFamily="2" charset="2"/>
              </a:rPr>
              <a:t>2</a:t>
            </a:r>
          </a:p>
          <a:p>
            <a:pPr eaLnBrk="0" hangingPunct="0">
              <a:spcBef>
                <a:spcPct val="60000"/>
              </a:spcBef>
            </a:pPr>
            <a:r>
              <a:rPr lang="en-US" sz="2600" b="1" baseline="0" dirty="0">
                <a:latin typeface="IPT.Lotus" pitchFamily="2" charset="2"/>
              </a:rPr>
              <a:t>1</a:t>
            </a:r>
          </a:p>
        </p:txBody>
      </p:sp>
      <p:sp>
        <p:nvSpPr>
          <p:cNvPr id="15373" name="Rectangle 28"/>
          <p:cNvSpPr>
            <a:spLocks noChangeArrowheads="1"/>
          </p:cNvSpPr>
          <p:nvPr/>
        </p:nvSpPr>
        <p:spPr bwMode="auto">
          <a:xfrm>
            <a:off x="1176338" y="5000625"/>
            <a:ext cx="7304087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600" b="1" baseline="0" dirty="0">
                <a:latin typeface="IPT.Lotus" pitchFamily="2" charset="2"/>
              </a:rPr>
              <a:t>0	0.5	1.0	1.5	2.0	2.5</a:t>
            </a:r>
          </a:p>
        </p:txBody>
      </p:sp>
      <p:sp>
        <p:nvSpPr>
          <p:cNvPr id="15374" name="Rectangle 29"/>
          <p:cNvSpPr>
            <a:spLocks noChangeArrowheads="1"/>
          </p:cNvSpPr>
          <p:nvPr/>
        </p:nvSpPr>
        <p:spPr bwMode="auto">
          <a:xfrm>
            <a:off x="6243638" y="4835608"/>
            <a:ext cx="2570162" cy="345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fa-IR" baseline="0" dirty="0" smtClean="0">
                <a:cs typeface="B Zar" pitchFamily="2" charset="-78"/>
              </a:rPr>
              <a:t>بدهی</a:t>
            </a:r>
            <a:r>
              <a:rPr lang="fa-IR" dirty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(میلیارد ریال)</a:t>
            </a:r>
            <a:endParaRPr lang="en-US" baseline="0" dirty="0">
              <a:cs typeface="B Zar" pitchFamily="2" charset="-78"/>
            </a:endParaRPr>
          </a:p>
        </p:txBody>
      </p:sp>
      <p:sp>
        <p:nvSpPr>
          <p:cNvPr id="15375" name="Line 30"/>
          <p:cNvSpPr>
            <a:spLocks noChangeShapeType="1"/>
          </p:cNvSpPr>
          <p:nvPr/>
        </p:nvSpPr>
        <p:spPr bwMode="auto">
          <a:xfrm>
            <a:off x="1331913" y="4038600"/>
            <a:ext cx="45354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32"/>
          <p:cNvSpPr>
            <a:spLocks noChangeArrowheads="1"/>
          </p:cNvSpPr>
          <p:nvPr/>
        </p:nvSpPr>
        <p:spPr bwMode="auto">
          <a:xfrm>
            <a:off x="6019800" y="3824233"/>
            <a:ext cx="447239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rtl="1"/>
            <a:r>
              <a:rPr lang="en-US" dirty="0" smtClean="0"/>
              <a:t>V</a:t>
            </a:r>
            <a:r>
              <a:rPr lang="en-US" baseline="-25000" dirty="0" smtClean="0"/>
              <a:t>U</a:t>
            </a:r>
            <a:endParaRPr lang="en-US" dirty="0"/>
          </a:p>
        </p:txBody>
      </p:sp>
      <p:sp>
        <p:nvSpPr>
          <p:cNvPr id="15381" name="Line 36"/>
          <p:cNvSpPr>
            <a:spLocks noChangeShapeType="1"/>
          </p:cNvSpPr>
          <p:nvPr/>
        </p:nvSpPr>
        <p:spPr bwMode="auto">
          <a:xfrm>
            <a:off x="1333500" y="5011738"/>
            <a:ext cx="521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331912" y="3200400"/>
            <a:ext cx="4535488" cy="838200"/>
          </a:xfrm>
          <a:prstGeom prst="line">
            <a:avLst/>
          </a:prstGeom>
          <a:noFill/>
          <a:ln w="25400">
            <a:solidFill>
              <a:schemeClr val="accent6"/>
            </a:solidFill>
            <a:round/>
            <a:headEnd/>
            <a:tailEnd/>
          </a:ln>
        </p:spPr>
      </p:cxnSp>
      <p:sp>
        <p:nvSpPr>
          <p:cNvPr id="21" name="Rectangle 32"/>
          <p:cNvSpPr>
            <a:spLocks noChangeArrowheads="1"/>
          </p:cNvSpPr>
          <p:nvPr/>
        </p:nvSpPr>
        <p:spPr bwMode="auto">
          <a:xfrm>
            <a:off x="6019800" y="2986033"/>
            <a:ext cx="42159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rtl="1"/>
            <a:r>
              <a:rPr lang="en-US" dirty="0" smtClean="0"/>
              <a:t>V</a:t>
            </a:r>
            <a:r>
              <a:rPr lang="en-US" baseline="-25000" dirty="0" smtClean="0"/>
              <a:t>L</a:t>
            </a:r>
            <a:endParaRPr lang="en-US" dirty="0"/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5487144" y="3519433"/>
            <a:ext cx="41357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/>
              <a:t>t</a:t>
            </a:r>
            <a:r>
              <a:rPr lang="en-US" baseline="0" dirty="0" err="1" smtClean="0"/>
              <a:t>D</a:t>
            </a:r>
            <a:endParaRPr lang="en-US" baseline="0" dirty="0"/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>
            <a:off x="5334000" y="3276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sz="2400" dirty="0"/>
              <a:t>نظریۀ ساختار سرمایه: قیمت‌گذاری ریسک مالی با فرض </a:t>
            </a:r>
            <a:r>
              <a:rPr lang="fa-IR" sz="2400" dirty="0" smtClean="0"/>
              <a:t>وجود </a:t>
            </a:r>
            <a:r>
              <a:rPr lang="fa-IR" sz="2400" dirty="0"/>
              <a:t>مالیات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15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38334344"/>
              </p:ext>
            </p:extLst>
          </p:nvPr>
        </p:nvGraphicFramePr>
        <p:xfrm>
          <a:off x="5867400" y="4114800"/>
          <a:ext cx="2349500" cy="614209"/>
        </p:xfrm>
        <a:graphic>
          <a:graphicData uri="http://schemas.openxmlformats.org/presentationml/2006/ole">
            <p:oleObj spid="_x0000_s321602" name="Equation" r:id="rId8" imgW="87624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43200" y="3886199"/>
          <a:ext cx="393700" cy="847969"/>
        </p:xfrm>
        <a:graphic>
          <a:graphicData uri="http://schemas.openxmlformats.org/presentationml/2006/ole">
            <p:oleObj spid="_x0000_s321603" name="Equation" r:id="rId9" imgW="164957" imgH="35529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303994"/>
            <a:ext cx="7772400" cy="2506006"/>
          </a:xfrm>
        </p:spPr>
        <p:txBody>
          <a:bodyPr>
            <a:noAutofit/>
          </a:bodyPr>
          <a:lstStyle/>
          <a:p>
            <a:pPr algn="ctr"/>
            <a: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D205D"/>
                </a:soli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برندگان نوبل اقتصاد مالی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D205D"/>
                </a:soli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D205D"/>
                </a:soli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D205D"/>
                </a:soli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D205D"/>
                </a:soli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fa-IR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D205D"/>
              </a:soli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05200"/>
            <a:ext cx="7391400" cy="1496568"/>
          </a:xfrm>
        </p:spPr>
        <p:txBody>
          <a:bodyPr>
            <a:normAutofit/>
          </a:bodyPr>
          <a:lstStyle/>
          <a:p>
            <a:pPr algn="ctr">
              <a:lnSpc>
                <a:spcPct val="30000"/>
              </a:lnSpc>
            </a:pPr>
            <a:endParaRPr lang="fa-IR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  <a:p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حسین عبده تبریزی</a:t>
            </a:r>
          </a:p>
          <a:p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میثم رادپور</a:t>
            </a:r>
          </a:p>
          <a:p>
            <a:pPr algn="ctr">
              <a:lnSpc>
                <a:spcPct val="30000"/>
              </a:lnSpc>
            </a:pPr>
            <a:endParaRPr lang="fa-IR" sz="26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253335"/>
            <a:ext cx="8480800" cy="203132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a-IR" sz="21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کلاس اقتصاد مالی، </a:t>
            </a:r>
            <a:r>
              <a:rPr lang="fa-IR" sz="21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 مقطع دکترا، </a:t>
            </a:r>
            <a:r>
              <a:rPr lang="fa-IR" sz="2100" b="1" cap="all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دانشکدۀ </a:t>
            </a:r>
            <a:r>
              <a:rPr lang="fa-IR" sz="2100" b="1" cap="all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اقتصاد دانشگاه </a:t>
            </a:r>
            <a:r>
              <a:rPr lang="fa-IR" sz="21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علامه </a:t>
            </a:r>
            <a:r>
              <a:rPr lang="fa-IR" sz="2100" b="1" cap="all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طباطبائی </a:t>
            </a:r>
            <a:endParaRPr lang="fa-IR" sz="2100" b="1" cap="all" smtClean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cs typeface="B Elham" pitchFamily="2" charset="-78"/>
            </a:endParaRPr>
          </a:p>
          <a:p>
            <a:r>
              <a:rPr lang="fa-IR" sz="2100" b="1" cap="all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بهمن‌ماه  </a:t>
            </a:r>
            <a:r>
              <a:rPr lang="fa-IR" sz="21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1392</a:t>
            </a:r>
          </a:p>
          <a:p>
            <a:endParaRPr lang="fa-IR" sz="2000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cs typeface="B Elham" pitchFamily="2" charset="-78"/>
            </a:endParaRPr>
          </a:p>
          <a:p>
            <a:r>
              <a:rPr lang="fa-IR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ا</a:t>
            </a:r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ول بار ارائه در کلاس مدیریت ریسک دانشگاه تهران، مقطع دکترا</a:t>
            </a:r>
          </a:p>
          <a:p>
            <a:endParaRPr lang="fa-IR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Elham" pitchFamily="2" charset="-78"/>
            </a:endParaRPr>
          </a:p>
          <a:p>
            <a:endParaRPr lang="fa-IR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Elham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2721114"/>
            <a:ext cx="7620000" cy="3380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rtl="0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itchFamily="26" charset="0"/>
                <a:cs typeface="Compset" pitchFamily="10" charset="-78"/>
              </a:rPr>
              <a:t>Financial Economics Noble Prize Winners</a:t>
            </a:r>
            <a:endParaRPr lang="en-US" sz="2000" b="1" dirty="0">
              <a:ln/>
              <a:solidFill>
                <a:schemeClr val="accent3"/>
              </a:solidFill>
              <a:latin typeface="Times New Roman" pitchFamily="26" charset="0"/>
              <a:cs typeface="Compset" pitchFamily="10" charset="-7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33400" y="152400"/>
            <a:ext cx="3657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معادلۀ هامادا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5037159"/>
              </p:ext>
            </p:extLst>
          </p:nvPr>
        </p:nvGraphicFramePr>
        <p:xfrm>
          <a:off x="457200" y="1374775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83071474"/>
              </p:ext>
            </p:extLst>
          </p:nvPr>
        </p:nvGraphicFramePr>
        <p:xfrm>
          <a:off x="1482725" y="5181600"/>
          <a:ext cx="6299200" cy="542925"/>
        </p:xfrm>
        <a:graphic>
          <a:graphicData uri="http://schemas.openxmlformats.org/presentationml/2006/ole">
            <p:oleObj spid="_x0000_s340098" name="Equation" r:id="rId8" imgW="2666880" imgH="228600" progId="Equation.3">
              <p:embed/>
            </p:oleObj>
          </a:graphicData>
        </a:graphic>
      </p:graphicFrame>
      <p:graphicFrame>
        <p:nvGraphicFramePr>
          <p:cNvPr id="1443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67179504"/>
              </p:ext>
            </p:extLst>
          </p:nvPr>
        </p:nvGraphicFramePr>
        <p:xfrm>
          <a:off x="1793875" y="3733800"/>
          <a:ext cx="5153025" cy="574675"/>
        </p:xfrm>
        <a:graphic>
          <a:graphicData uri="http://schemas.openxmlformats.org/presentationml/2006/ole">
            <p:oleObj spid="_x0000_s340099" name="Equation" r:id="rId9" imgW="2019240" imgH="228600" progId="Equation.3">
              <p:embed/>
            </p:oleObj>
          </a:graphicData>
        </a:graphic>
      </p:graphicFrame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2819400" y="2286000"/>
          <a:ext cx="2917825" cy="580982"/>
        </p:xfrm>
        <a:graphic>
          <a:graphicData uri="http://schemas.openxmlformats.org/presentationml/2006/ole">
            <p:oleObj spid="_x0000_s340100" name="Equation" r:id="rId10" imgW="939392" imgH="190417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8243171"/>
              </p:ext>
            </p:extLst>
          </p:nvPr>
        </p:nvGraphicFramePr>
        <p:xfrm>
          <a:off x="2995613" y="5798887"/>
          <a:ext cx="3176587" cy="525713"/>
        </p:xfrm>
        <a:graphic>
          <a:graphicData uri="http://schemas.openxmlformats.org/presentationml/2006/ole">
            <p:oleObj spid="_x0000_s340101" name="Equation" r:id="rId11" imgW="1384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Myron S. Sholes &amp; Robert C. Merton (1997)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3603712"/>
              </p:ext>
            </p:extLst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1371600"/>
            <a:ext cx="1739306" cy="2459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4267200" y="5616246"/>
            <a:ext cx="4913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برای ارائۀ روش‌های جدید در تعیین قیمت اوراق مشتقه</a:t>
            </a:r>
            <a:endParaRPr lang="en-US" sz="2000" dirty="0">
              <a:cs typeface="B Zar" pitchFamily="2" charset="-78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29928799"/>
              </p:ext>
            </p:extLst>
          </p:nvPr>
        </p:nvGraphicFramePr>
        <p:xfrm>
          <a:off x="2719388" y="3000375"/>
          <a:ext cx="3578225" cy="962025"/>
        </p:xfrm>
        <a:graphic>
          <a:graphicData uri="http://schemas.openxmlformats.org/presentationml/2006/ole">
            <p:oleObj spid="_x0000_s342022" name="Equation" r:id="rId9" imgW="1650960" imgH="4442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80402410"/>
              </p:ext>
            </p:extLst>
          </p:nvPr>
        </p:nvGraphicFramePr>
        <p:xfrm>
          <a:off x="2590800" y="4191000"/>
          <a:ext cx="4267200" cy="533400"/>
        </p:xfrm>
        <a:graphic>
          <a:graphicData uri="http://schemas.openxmlformats.org/presentationml/2006/ole">
            <p:oleObj spid="_x0000_s342023" name="Equation" r:id="rId10" imgW="19303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قیمت‌گذاری اختیار خرید از طریق روش عددی</a:t>
            </a:r>
            <a:endParaRPr lang="en-US" dirty="0"/>
          </a:p>
        </p:txBody>
      </p:sp>
      <p:graphicFrame>
        <p:nvGraphicFramePr>
          <p:cNvPr id="4" name="Content Placeholder 9"/>
          <p:cNvGraphicFramePr>
            <a:graphicFrameLocks/>
          </p:cNvGraphicFramePr>
          <p:nvPr/>
        </p:nvGraphicFramePr>
        <p:xfrm>
          <a:off x="502920" y="16032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55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35521" name="Object 1"/>
          <p:cNvGraphicFramePr>
            <a:graphicFrameLocks noChangeAspect="1"/>
          </p:cNvGraphicFramePr>
          <p:nvPr/>
        </p:nvGraphicFramePr>
        <p:xfrm>
          <a:off x="2491596" y="1606296"/>
          <a:ext cx="3680604" cy="762000"/>
        </p:xfrm>
        <a:graphic>
          <a:graphicData uri="http://schemas.openxmlformats.org/presentationml/2006/ole">
            <p:oleObj spid="_x0000_s339066" name="Equation" r:id="rId8" imgW="2438400" imgH="508000" progId="Equation.3">
              <p:embed/>
            </p:oleObj>
          </a:graphicData>
        </a:graphic>
      </p:graphicFrame>
      <p:graphicFrame>
        <p:nvGraphicFramePr>
          <p:cNvPr id="235523" name="Object 3"/>
          <p:cNvGraphicFramePr>
            <a:graphicFrameLocks noChangeAspect="1"/>
          </p:cNvGraphicFramePr>
          <p:nvPr/>
        </p:nvGraphicFramePr>
        <p:xfrm>
          <a:off x="3810000" y="2749296"/>
          <a:ext cx="1262063" cy="381000"/>
        </p:xfrm>
        <a:graphic>
          <a:graphicData uri="http://schemas.openxmlformats.org/presentationml/2006/ole">
            <p:oleObj spid="_x0000_s339067" name="Equation" r:id="rId9" imgW="672808" imgH="203112" progId="Equation.3">
              <p:embed/>
            </p:oleObj>
          </a:graphicData>
        </a:graphic>
      </p:graphicFrame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355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48872828"/>
              </p:ext>
            </p:extLst>
          </p:nvPr>
        </p:nvGraphicFramePr>
        <p:xfrm>
          <a:off x="2087880" y="3739896"/>
          <a:ext cx="5227320" cy="533400"/>
        </p:xfrm>
        <a:graphic>
          <a:graphicData uri="http://schemas.openxmlformats.org/presentationml/2006/ole">
            <p:oleObj spid="_x0000_s339068" name="Equation" r:id="rId10" imgW="2336800" imgH="241300" progId="Equation.3">
              <p:embed/>
            </p:oleObj>
          </a:graphicData>
        </a:graphic>
      </p:graphicFrame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355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62916729"/>
              </p:ext>
            </p:extLst>
          </p:nvPr>
        </p:nvGraphicFramePr>
        <p:xfrm>
          <a:off x="1447800" y="4883150"/>
          <a:ext cx="7247178" cy="374650"/>
        </p:xfrm>
        <a:graphic>
          <a:graphicData uri="http://schemas.openxmlformats.org/presentationml/2006/ole">
            <p:oleObj spid="_x0000_s339069" name="Equation" r:id="rId11" imgW="41526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 F. Engle III (2003)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0858618"/>
              </p:ext>
            </p:extLst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974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3200400"/>
            <a:ext cx="396076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71600" y="5772090"/>
            <a:ext cx="7808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برای توسعۀ مدل‌هایی در زمینۀ مطالعۀ تلاطم سری‌های زمانی در اقتصاد خصوصاً در بازارهای مالی</a:t>
            </a:r>
            <a:endParaRPr lang="en-US" sz="20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Eugene F. </a:t>
            </a:r>
            <a:r>
              <a:rPr lang="en-US" dirty="0" err="1" smtClean="0"/>
              <a:t>Fama</a:t>
            </a:r>
            <a:r>
              <a:rPr lang="en-US" dirty="0" smtClean="0"/>
              <a:t> (2013)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164270"/>
              </p:ext>
            </p:extLst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16880099"/>
              </p:ext>
            </p:extLst>
          </p:nvPr>
        </p:nvGraphicFramePr>
        <p:xfrm>
          <a:off x="4724400" y="2895600"/>
          <a:ext cx="4419600" cy="375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9782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Lars Peter Hansen (2013)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65897759"/>
              </p:ext>
            </p:extLst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499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 J. </a:t>
            </a:r>
            <a:r>
              <a:rPr lang="en-US" dirty="0" err="1" smtClean="0"/>
              <a:t>Shiller</a:t>
            </a:r>
            <a:r>
              <a:rPr lang="en-US" dirty="0" smtClean="0"/>
              <a:t> (2013)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3663911"/>
              </p:ext>
            </p:extLst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9484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sz="4400" b="1" dirty="0" smtClean="0">
                <a:ln/>
                <a:solidFill>
                  <a:schemeClr val="accent3"/>
                </a:solidFill>
                <a:cs typeface="B Titr" pitchFamily="2" charset="-78"/>
              </a:rPr>
              <a:t>با تشکر</a:t>
            </a:r>
            <a:endParaRPr lang="en-US" sz="4400" b="1" dirty="0">
              <a:ln/>
              <a:solidFill>
                <a:schemeClr val="accent3"/>
              </a:solidFill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52400"/>
            <a:ext cx="3657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506006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dirty="0" smtClean="0">
                <a:cs typeface="B Titr" pitchFamily="2" charset="-78"/>
              </a:rPr>
              <a:t/>
            </a:r>
            <a:br>
              <a:rPr lang="en-US" sz="4800" dirty="0" smtClean="0">
                <a:cs typeface="B Titr" pitchFamily="2" charset="-78"/>
              </a:rPr>
            </a:br>
            <a:r>
              <a:rPr lang="fa-IR" sz="4800" b="1" dirty="0" smtClean="0">
                <a:ln/>
                <a:solidFill>
                  <a:schemeClr val="accent3"/>
                </a:solidFill>
                <a:latin typeface="Arial" pitchFamily="34" charset="0"/>
                <a:cs typeface="B Titr" pitchFamily="2" charset="-78"/>
              </a:rPr>
              <a:t/>
            </a:r>
            <a:br>
              <a:rPr lang="fa-IR" sz="4800" b="1" dirty="0" smtClean="0">
                <a:ln/>
                <a:solidFill>
                  <a:schemeClr val="accent3"/>
                </a:solidFill>
                <a:latin typeface="Arial" pitchFamily="34" charset="0"/>
                <a:cs typeface="B Titr" pitchFamily="2" charset="-78"/>
              </a:rPr>
            </a:br>
            <a:r>
              <a:rPr lang="fa-IR" sz="4800" b="1" dirty="0" smtClean="0">
                <a:ln/>
                <a:solidFill>
                  <a:schemeClr val="accent3"/>
                </a:solidFill>
                <a:latin typeface="Arial" pitchFamily="34" charset="0"/>
                <a:cs typeface="B Titr" pitchFamily="2" charset="-78"/>
              </a:rPr>
              <a:t>برندگان نوبل اقتصاد مالی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Arial" pitchFamily="34" charset="0"/>
                <a:cs typeface="B Titr" pitchFamily="2" charset="-78"/>
              </a:rPr>
              <a:t/>
            </a:r>
            <a:br>
              <a:rPr lang="en-US" sz="4800" b="1" dirty="0" smtClean="0">
                <a:ln/>
                <a:solidFill>
                  <a:schemeClr val="accent3"/>
                </a:solidFill>
                <a:latin typeface="Arial" pitchFamily="34" charset="0"/>
                <a:cs typeface="B Titr" pitchFamily="2" charset="-78"/>
              </a:rPr>
            </a:br>
            <a:r>
              <a:rPr lang="en-US" sz="4800" b="1" dirty="0" smtClean="0">
                <a:ln/>
                <a:solidFill>
                  <a:schemeClr val="accent3"/>
                </a:solidFill>
                <a:latin typeface="Arial" pitchFamily="34" charset="0"/>
                <a:cs typeface="B Titr" pitchFamily="2" charset="-78"/>
              </a:rPr>
              <a:t/>
            </a:r>
            <a:br>
              <a:rPr lang="en-US" sz="4800" b="1" dirty="0" smtClean="0">
                <a:ln/>
                <a:solidFill>
                  <a:schemeClr val="accent3"/>
                </a:solidFill>
                <a:latin typeface="Arial" pitchFamily="34" charset="0"/>
                <a:cs typeface="B Titr" pitchFamily="2" charset="-78"/>
              </a:rPr>
            </a:br>
            <a:endParaRPr lang="fa-IR" sz="4800" b="1" dirty="0">
              <a:ln/>
              <a:solidFill>
                <a:schemeClr val="accent3"/>
              </a:solidFill>
              <a:latin typeface="Arial" pitchFamily="34" charset="0"/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5059740"/>
            <a:ext cx="5966200" cy="156966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a-I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آنان بر دوش غول پیکرانند.</a:t>
            </a:r>
          </a:p>
          <a:p>
            <a:r>
              <a:rPr lang="fa-I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				</a:t>
            </a:r>
            <a:r>
              <a:rPr lang="fa-I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اسحاق نیوتون</a:t>
            </a:r>
            <a:endParaRPr lang="en-US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Elham" pitchFamily="2" charset="-78"/>
            </a:endParaRPr>
          </a:p>
          <a:p>
            <a:r>
              <a:rPr lang="fa-I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33400" y="152400"/>
            <a:ext cx="3657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Harry M. Markowitz (1990)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3087976" y="2478088"/>
          <a:ext cx="5006687" cy="2932112"/>
        </p:xfrm>
        <a:graphic>
          <a:graphicData uri="http://schemas.openxmlformats.org/presentationml/2006/ole">
            <p:oleObj spid="_x0000_s326688" name="Equation" r:id="rId8" imgW="2705100" imgH="1587500" progId="Equation.3">
              <p:embed/>
            </p:oleObj>
          </a:graphicData>
        </a:graphic>
      </p:graphicFrame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67200" y="5794714"/>
            <a:ext cx="4913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برای پیشگام‌بودن در زمینۀ نظریۀ اقتصاد مالی</a:t>
            </a:r>
            <a:endParaRPr lang="en-US" sz="2000" dirty="0">
              <a:cs typeface="B Za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مرز کارا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349375"/>
          <a:ext cx="7772400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4529137" y="1600200"/>
            <a:ext cx="0" cy="2436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4541837" y="4051300"/>
            <a:ext cx="393192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6"/>
          <p:cNvSpPr/>
          <p:nvPr/>
        </p:nvSpPr>
        <p:spPr bwMode="auto">
          <a:xfrm flipH="1">
            <a:off x="5595937" y="1752600"/>
            <a:ext cx="3886200" cy="2286000"/>
          </a:xfrm>
          <a:prstGeom prst="arc">
            <a:avLst>
              <a:gd name="adj1" fmla="val 17138531"/>
              <a:gd name="adj2" fmla="val 109662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31778" name="Content Placeholder 6"/>
          <p:cNvGraphicFramePr>
            <a:graphicFrameLocks noChangeAspect="1"/>
          </p:cNvGraphicFramePr>
          <p:nvPr/>
        </p:nvGraphicFramePr>
        <p:xfrm>
          <a:off x="852488" y="2971800"/>
          <a:ext cx="2546350" cy="2301875"/>
        </p:xfrm>
        <a:graphic>
          <a:graphicData uri="http://schemas.openxmlformats.org/presentationml/2006/ole">
            <p:oleObj spid="_x0000_s331868" name="Equation" r:id="rId8" imgW="1066800" imgH="9652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8034338" y="4065588"/>
          <a:ext cx="393700" cy="423862"/>
        </p:xfrm>
        <a:graphic>
          <a:graphicData uri="http://schemas.openxmlformats.org/presentationml/2006/ole">
            <p:oleObj spid="_x0000_s331869" name="Equation" r:id="rId9" imgW="177646" imgH="190335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052888" y="1600200"/>
          <a:ext cx="246062" cy="366713"/>
        </p:xfrm>
        <a:graphic>
          <a:graphicData uri="http://schemas.openxmlformats.org/presentationml/2006/ole">
            <p:oleObj spid="_x0000_s331870" name="Equation" r:id="rId10" imgW="126890" imgH="19033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Tobin (1981)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97497055"/>
              </p:ext>
            </p:extLst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3733800" y="2646136"/>
            <a:ext cx="0" cy="2436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3746500" y="5097236"/>
            <a:ext cx="393192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6"/>
          <p:cNvSpPr/>
          <p:nvPr/>
        </p:nvSpPr>
        <p:spPr bwMode="auto">
          <a:xfrm flipH="1">
            <a:off x="4800600" y="2798536"/>
            <a:ext cx="3886200" cy="2286000"/>
          </a:xfrm>
          <a:prstGeom prst="arc">
            <a:avLst>
              <a:gd name="adj1" fmla="val 17138531"/>
              <a:gd name="adj2" fmla="val 109662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3733800" y="2315028"/>
            <a:ext cx="2743200" cy="198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32804" name="Object 4"/>
          <p:cNvGraphicFramePr>
            <a:graphicFrameLocks noChangeAspect="1"/>
          </p:cNvGraphicFramePr>
          <p:nvPr/>
        </p:nvGraphicFramePr>
        <p:xfrm>
          <a:off x="4800600" y="2971800"/>
          <a:ext cx="365125" cy="309562"/>
        </p:xfrm>
        <a:graphic>
          <a:graphicData uri="http://schemas.openxmlformats.org/presentationml/2006/ole">
            <p:oleObj spid="_x0000_s332959" name="Equation" r:id="rId8" imgW="164957" imgH="139579" progId="Equation.3">
              <p:embed/>
            </p:oleObj>
          </a:graphicData>
        </a:graphic>
      </p:graphicFrame>
      <p:graphicFrame>
        <p:nvGraphicFramePr>
          <p:cNvPr id="332805" name="Object 5"/>
          <p:cNvGraphicFramePr>
            <a:graphicFrameLocks noChangeAspect="1"/>
          </p:cNvGraphicFramePr>
          <p:nvPr/>
        </p:nvGraphicFramePr>
        <p:xfrm>
          <a:off x="3344863" y="4059238"/>
          <a:ext cx="312737" cy="360362"/>
        </p:xfrm>
        <a:graphic>
          <a:graphicData uri="http://schemas.openxmlformats.org/presentationml/2006/ole">
            <p:oleObj spid="_x0000_s332960" name="Equation" r:id="rId9" imgW="164957" imgH="190335" progId="Equation.3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251450" y="3581400"/>
          <a:ext cx="2959100" cy="998538"/>
        </p:xfrm>
        <a:graphic>
          <a:graphicData uri="http://schemas.openxmlformats.org/presentationml/2006/ole">
            <p:oleObj spid="_x0000_s332961" name="Equation" r:id="rId10" imgW="1129810" imgH="380835" progId="Equation.3">
              <p:embed/>
            </p:oleObj>
          </a:graphicData>
        </a:graphic>
      </p:graphicFrame>
      <p:graphicFrame>
        <p:nvGraphicFramePr>
          <p:cNvPr id="332807" name="Object 7"/>
          <p:cNvGraphicFramePr>
            <a:graphicFrameLocks noChangeAspect="1"/>
          </p:cNvGraphicFramePr>
          <p:nvPr/>
        </p:nvGraphicFramePr>
        <p:xfrm>
          <a:off x="3352800" y="2590800"/>
          <a:ext cx="246062" cy="366713"/>
        </p:xfrm>
        <a:graphic>
          <a:graphicData uri="http://schemas.openxmlformats.org/presentationml/2006/ole">
            <p:oleObj spid="_x0000_s332962" name="Equation" r:id="rId11" imgW="126890" imgH="190335" progId="Equation.3">
              <p:embed/>
            </p:oleObj>
          </a:graphicData>
        </a:graphic>
      </p:graphicFrame>
      <p:graphicFrame>
        <p:nvGraphicFramePr>
          <p:cNvPr id="332808" name="Object 8"/>
          <p:cNvGraphicFramePr>
            <a:graphicFrameLocks noChangeAspect="1"/>
          </p:cNvGraphicFramePr>
          <p:nvPr/>
        </p:nvGraphicFramePr>
        <p:xfrm>
          <a:off x="7391400" y="5181600"/>
          <a:ext cx="393700" cy="423862"/>
        </p:xfrm>
        <a:graphic>
          <a:graphicData uri="http://schemas.openxmlformats.org/presentationml/2006/ole">
            <p:oleObj spid="_x0000_s332963" name="Equation" r:id="rId12" imgW="177646" imgH="190335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90600" y="5794714"/>
            <a:ext cx="8189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برای تجزیه و تحلیل بازارهای مالی و روابط آن بازارها با تصمیمات مصرف، بیکاری، تولید و قیمت‌ها </a:t>
            </a:r>
            <a:endParaRPr lang="en-US" sz="20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dirty="0" smtClean="0"/>
              <a:t>نظریۀ بازار سرمایه: قیمت‌گذاری </a:t>
            </a:r>
            <a:r>
              <a:rPr lang="fa-IR" dirty="0"/>
              <a:t>ریسک کل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3585" name="Object 1"/>
          <p:cNvGraphicFramePr>
            <a:graphicFrameLocks noChangeAspect="1"/>
          </p:cNvGraphicFramePr>
          <p:nvPr/>
        </p:nvGraphicFramePr>
        <p:xfrm>
          <a:off x="6327775" y="3952875"/>
          <a:ext cx="1377950" cy="1008063"/>
        </p:xfrm>
        <a:graphic>
          <a:graphicData uri="http://schemas.openxmlformats.org/presentationml/2006/ole">
            <p:oleObj spid="_x0000_s327742" name="Equation" r:id="rId8" imgW="520474" imgH="380835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38400" y="3962400"/>
          <a:ext cx="704850" cy="704850"/>
        </p:xfrm>
        <a:graphic>
          <a:graphicData uri="http://schemas.openxmlformats.org/presentationml/2006/ole">
            <p:oleObj spid="_x0000_s327743" name="Equation" r:id="rId9" imgW="190417" imgH="19041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F. Sharpe (1990)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49851645"/>
              </p:ext>
            </p:extLst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748088" y="2438400"/>
          <a:ext cx="3186112" cy="628650"/>
        </p:xfrm>
        <a:graphic>
          <a:graphicData uri="http://schemas.openxmlformats.org/presentationml/2006/ole">
            <p:oleObj spid="_x0000_s328771" name="Equation" r:id="rId8" imgW="965200" imgH="190500" progId="Equation.3">
              <p:embed/>
            </p:oleObj>
          </a:graphicData>
        </a:graphic>
      </p:graphicFrame>
      <p:graphicFrame>
        <p:nvGraphicFramePr>
          <p:cNvPr id="3287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45680735"/>
              </p:ext>
            </p:extLst>
          </p:nvPr>
        </p:nvGraphicFramePr>
        <p:xfrm>
          <a:off x="3467100" y="4452938"/>
          <a:ext cx="4244975" cy="712787"/>
        </p:xfrm>
        <a:graphic>
          <a:graphicData uri="http://schemas.openxmlformats.org/presentationml/2006/ole">
            <p:oleObj spid="_x0000_s328772" name="Equation" r:id="rId9" imgW="1269720" imgH="215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67200" y="5794714"/>
            <a:ext cx="4913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برای پیشگام‌بودن در زمینۀ نظریۀ اقتصاد مالی</a:t>
            </a:r>
            <a:endParaRPr lang="en-US" sz="20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dirty="0"/>
              <a:t>مدل قیمت‌گذاری دارایی‌های سرمایه‌ای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349375"/>
          <a:ext cx="7772400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291012" y="1830161"/>
            <a:ext cx="0" cy="2436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303712" y="4281261"/>
            <a:ext cx="393192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9087885"/>
              </p:ext>
            </p:extLst>
          </p:nvPr>
        </p:nvGraphicFramePr>
        <p:xfrm>
          <a:off x="7853363" y="4311650"/>
          <a:ext cx="279400" cy="393700"/>
        </p:xfrm>
        <a:graphic>
          <a:graphicData uri="http://schemas.openxmlformats.org/presentationml/2006/ole">
            <p:oleObj spid="_x0000_s334984" name="Equation" r:id="rId8" imgW="126720" imgH="1774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21509312"/>
              </p:ext>
            </p:extLst>
          </p:nvPr>
        </p:nvGraphicFramePr>
        <p:xfrm>
          <a:off x="3943350" y="1841500"/>
          <a:ext cx="196850" cy="342900"/>
        </p:xfrm>
        <a:graphic>
          <a:graphicData uri="http://schemas.openxmlformats.org/presentationml/2006/ole">
            <p:oleObj spid="_x0000_s334985" name="Equation" r:id="rId9" imgW="101520" imgH="17748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 bwMode="auto">
          <a:xfrm flipV="1">
            <a:off x="4291012" y="1499053"/>
            <a:ext cx="2743200" cy="198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6905230"/>
              </p:ext>
            </p:extLst>
          </p:nvPr>
        </p:nvGraphicFramePr>
        <p:xfrm>
          <a:off x="3854450" y="3219450"/>
          <a:ext cx="409575" cy="407988"/>
        </p:xfrm>
        <a:graphic>
          <a:graphicData uri="http://schemas.openxmlformats.org/presentationml/2006/ole">
            <p:oleObj spid="_x0000_s334986" name="Equation" r:id="rId10" imgW="215640" imgH="215640" progId="Equation.3">
              <p:embed/>
            </p:oleObj>
          </a:graphicData>
        </a:graphic>
      </p:graphicFrame>
      <p:graphicFrame>
        <p:nvGraphicFramePr>
          <p:cNvPr id="334859" name="Object 11"/>
          <p:cNvGraphicFramePr>
            <a:graphicFrameLocks noChangeAspect="1"/>
          </p:cNvGraphicFramePr>
          <p:nvPr/>
        </p:nvGraphicFramePr>
        <p:xfrm>
          <a:off x="5334000" y="3124200"/>
          <a:ext cx="2895600" cy="510306"/>
        </p:xfrm>
        <a:graphic>
          <a:graphicData uri="http://schemas.openxmlformats.org/presentationml/2006/ole">
            <p:oleObj spid="_x0000_s334987" name="Equation" r:id="rId11" imgW="1066800" imgH="190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LoyensLoef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yensLoef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yensLoef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7C000"/>
        </a:accent1>
        <a:accent2>
          <a:srgbClr val="111F63"/>
        </a:accent2>
        <a:accent3>
          <a:srgbClr val="FFFFFF"/>
        </a:accent3>
        <a:accent4>
          <a:srgbClr val="000000"/>
        </a:accent4>
        <a:accent5>
          <a:srgbClr val="F1DCAA"/>
        </a:accent5>
        <a:accent6>
          <a:srgbClr val="0E1B59"/>
        </a:accent6>
        <a:hlink>
          <a:srgbClr val="CC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10019</TotalTime>
  <Words>517</Words>
  <Application>Microsoft Office PowerPoint</Application>
  <PresentationFormat>On-screen Show (4:3)</PresentationFormat>
  <Paragraphs>149</Paragraphs>
  <Slides>27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Theme1</vt:lpstr>
      <vt:lpstr>Equation</vt:lpstr>
      <vt:lpstr>بسم‌الله الرحمن الرحیم</vt:lpstr>
      <vt:lpstr>برندگان نوبل اقتصاد مالی   </vt:lpstr>
      <vt:lpstr>  برندگان نوبل اقتصاد مالی  </vt:lpstr>
      <vt:lpstr>Harry M. Markowitz (1990)</vt:lpstr>
      <vt:lpstr>مرز کارا</vt:lpstr>
      <vt:lpstr>James Tobin (1981)</vt:lpstr>
      <vt:lpstr>نظریۀ بازار سرمایه: قیمت‌گذاری ریسک کل</vt:lpstr>
      <vt:lpstr>William F. Sharpe (1990)</vt:lpstr>
      <vt:lpstr>مدل قیمت‌گذاری دارایی‌های سرمایه‌ای</vt:lpstr>
      <vt:lpstr>نظریۀ بازار سرمایه: قیمت‌گذاری ریسک بازار</vt:lpstr>
      <vt:lpstr>Franco Modigliani (1985) &amp; Merton H. Miller</vt:lpstr>
      <vt:lpstr>قضایای نظریۀ اول مودیلیانی و میلر </vt:lpstr>
      <vt:lpstr>نتایج نظریۀ اول مودیلیانی و میلر </vt:lpstr>
      <vt:lpstr>نتایج نظریۀ اول مودیلیانی و میلر </vt:lpstr>
      <vt:lpstr>نظریۀ ساختار سرمایه: قیمت‌گذاری ریسک مالی با فرض عدم وجود مالیات </vt:lpstr>
      <vt:lpstr>قضایای نظریۀ دوم مودیلیانی و میلر </vt:lpstr>
      <vt:lpstr>نتایج نظریۀ دوم مودیلیانی و میلر </vt:lpstr>
      <vt:lpstr>نتایج نظریۀ دوم مودیلیانی و میلر </vt:lpstr>
      <vt:lpstr>نظریۀ ساختار سرمایه: قیمت‌گذاری ریسک مالی با فرض وجود مالیات </vt:lpstr>
      <vt:lpstr>معادلۀ هامادا</vt:lpstr>
      <vt:lpstr>Myron S. Sholes &amp; Robert C. Merton (1997)</vt:lpstr>
      <vt:lpstr>قیمت‌گذاری اختیار خرید از طریق روش عددی</vt:lpstr>
      <vt:lpstr>Robert F. Engle III (2003)</vt:lpstr>
      <vt:lpstr>Eugene F. Fama (2013)</vt:lpstr>
      <vt:lpstr>Lars Peter Hansen (2013)</vt:lpstr>
      <vt:lpstr>Robert J. Shiller (2013)</vt:lpstr>
      <vt:lpstr>با تشکر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Maysam Radpour</dc:creator>
  <cp:lastModifiedBy>alizadeh</cp:lastModifiedBy>
  <cp:revision>922</cp:revision>
  <dcterms:created xsi:type="dcterms:W3CDTF">2009-12-11T15:15:08Z</dcterms:created>
  <dcterms:modified xsi:type="dcterms:W3CDTF">2014-02-10T06:30:11Z</dcterms:modified>
</cp:coreProperties>
</file>